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4"/>
    <p:sldMasterId id="2147483886" r:id="rId5"/>
  </p:sldMasterIdLst>
  <p:notesMasterIdLst>
    <p:notesMasterId r:id="rId66"/>
  </p:notesMasterIdLst>
  <p:sldIdLst>
    <p:sldId id="473" r:id="rId6"/>
    <p:sldId id="490" r:id="rId7"/>
    <p:sldId id="535" r:id="rId8"/>
    <p:sldId id="534" r:id="rId9"/>
    <p:sldId id="474" r:id="rId10"/>
    <p:sldId id="491" r:id="rId11"/>
    <p:sldId id="492" r:id="rId12"/>
    <p:sldId id="493" r:id="rId13"/>
    <p:sldId id="495" r:id="rId14"/>
    <p:sldId id="496" r:id="rId15"/>
    <p:sldId id="497" r:id="rId16"/>
    <p:sldId id="494" r:id="rId17"/>
    <p:sldId id="498" r:id="rId18"/>
    <p:sldId id="506" r:id="rId19"/>
    <p:sldId id="507" r:id="rId20"/>
    <p:sldId id="502" r:id="rId21"/>
    <p:sldId id="503" r:id="rId22"/>
    <p:sldId id="508" r:id="rId23"/>
    <p:sldId id="509" r:id="rId24"/>
    <p:sldId id="510" r:id="rId25"/>
    <p:sldId id="511" r:id="rId26"/>
    <p:sldId id="501" r:id="rId27"/>
    <p:sldId id="500" r:id="rId28"/>
    <p:sldId id="518" r:id="rId29"/>
    <p:sldId id="515" r:id="rId30"/>
    <p:sldId id="516" r:id="rId31"/>
    <p:sldId id="517" r:id="rId32"/>
    <p:sldId id="512" r:id="rId33"/>
    <p:sldId id="504" r:id="rId34"/>
    <p:sldId id="505" r:id="rId35"/>
    <p:sldId id="521" r:id="rId36"/>
    <p:sldId id="514" r:id="rId37"/>
    <p:sldId id="520" r:id="rId38"/>
    <p:sldId id="519" r:id="rId39"/>
    <p:sldId id="522" r:id="rId40"/>
    <p:sldId id="523" r:id="rId41"/>
    <p:sldId id="524" r:id="rId42"/>
    <p:sldId id="545" r:id="rId43"/>
    <p:sldId id="546" r:id="rId44"/>
    <p:sldId id="529" r:id="rId45"/>
    <p:sldId id="532" r:id="rId46"/>
    <p:sldId id="533" r:id="rId47"/>
    <p:sldId id="530" r:id="rId48"/>
    <p:sldId id="548" r:id="rId49"/>
    <p:sldId id="539" r:id="rId50"/>
    <p:sldId id="538" r:id="rId51"/>
    <p:sldId id="525" r:id="rId52"/>
    <p:sldId id="526" r:id="rId53"/>
    <p:sldId id="547" r:id="rId54"/>
    <p:sldId id="527" r:id="rId55"/>
    <p:sldId id="528" r:id="rId56"/>
    <p:sldId id="543" r:id="rId57"/>
    <p:sldId id="544" r:id="rId58"/>
    <p:sldId id="541" r:id="rId59"/>
    <p:sldId id="540" r:id="rId60"/>
    <p:sldId id="542" r:id="rId61"/>
    <p:sldId id="550" r:id="rId62"/>
    <p:sldId id="551" r:id="rId63"/>
    <p:sldId id="472" r:id="rId64"/>
    <p:sldId id="489" r:id="rId65"/>
  </p:sldIdLst>
  <p:sldSz cx="24371300" cy="13716000"/>
  <p:notesSz cx="6858000" cy="9144000"/>
  <p:defaultTextStyle>
    <a:defPPr>
      <a:defRPr lang="it-IT"/>
    </a:defPPr>
    <a:lvl1pPr algn="l" defTabSz="1827213" rtl="0" eaLnBrk="0" fontAlgn="base" hangingPunct="0">
      <a:spcBef>
        <a:spcPct val="0"/>
      </a:spcBef>
      <a:spcAft>
        <a:spcPct val="0"/>
      </a:spcAft>
      <a:defRPr sz="3600" kern="1200">
        <a:solidFill>
          <a:srgbClr val="7F7F7F"/>
        </a:solidFill>
        <a:latin typeface="Lato Light"/>
        <a:ea typeface="Lato Light"/>
        <a:cs typeface="Lato Light"/>
        <a:sym typeface="Lato Light"/>
      </a:defRPr>
    </a:lvl1pPr>
    <a:lvl2pPr indent="912813" algn="l" defTabSz="1827213" rtl="0" eaLnBrk="0" fontAlgn="base" hangingPunct="0">
      <a:spcBef>
        <a:spcPct val="0"/>
      </a:spcBef>
      <a:spcAft>
        <a:spcPct val="0"/>
      </a:spcAft>
      <a:defRPr sz="3600" kern="1200">
        <a:solidFill>
          <a:srgbClr val="7F7F7F"/>
        </a:solidFill>
        <a:latin typeface="Lato Light"/>
        <a:ea typeface="Lato Light"/>
        <a:cs typeface="Lato Light"/>
        <a:sym typeface="Lato Light"/>
      </a:defRPr>
    </a:lvl2pPr>
    <a:lvl3pPr indent="1827213" algn="l" defTabSz="1827213" rtl="0" eaLnBrk="0" fontAlgn="base" hangingPunct="0">
      <a:spcBef>
        <a:spcPct val="0"/>
      </a:spcBef>
      <a:spcAft>
        <a:spcPct val="0"/>
      </a:spcAft>
      <a:defRPr sz="3600" kern="1200">
        <a:solidFill>
          <a:srgbClr val="7F7F7F"/>
        </a:solidFill>
        <a:latin typeface="Lato Light"/>
        <a:ea typeface="Lato Light"/>
        <a:cs typeface="Lato Light"/>
        <a:sym typeface="Lato Light"/>
      </a:defRPr>
    </a:lvl3pPr>
    <a:lvl4pPr indent="2741613" algn="l" defTabSz="1827213" rtl="0" eaLnBrk="0" fontAlgn="base" hangingPunct="0">
      <a:spcBef>
        <a:spcPct val="0"/>
      </a:spcBef>
      <a:spcAft>
        <a:spcPct val="0"/>
      </a:spcAft>
      <a:defRPr sz="3600" kern="1200">
        <a:solidFill>
          <a:srgbClr val="7F7F7F"/>
        </a:solidFill>
        <a:latin typeface="Lato Light"/>
        <a:ea typeface="Lato Light"/>
        <a:cs typeface="Lato Light"/>
        <a:sym typeface="Lato Light"/>
      </a:defRPr>
    </a:lvl4pPr>
    <a:lvl5pPr indent="3656013" algn="l" defTabSz="1827213" rtl="0" eaLnBrk="0" fontAlgn="base" hangingPunct="0">
      <a:spcBef>
        <a:spcPct val="0"/>
      </a:spcBef>
      <a:spcAft>
        <a:spcPct val="0"/>
      </a:spcAft>
      <a:defRPr sz="3600" kern="1200">
        <a:solidFill>
          <a:srgbClr val="7F7F7F"/>
        </a:solidFill>
        <a:latin typeface="Lato Light"/>
        <a:ea typeface="Lato Light"/>
        <a:cs typeface="Lato Light"/>
        <a:sym typeface="Lato Light"/>
      </a:defRPr>
    </a:lvl5pPr>
    <a:lvl6pPr marL="2286000" algn="l" defTabSz="914400" rtl="0" eaLnBrk="1" latinLnBrk="0" hangingPunct="1">
      <a:defRPr sz="3600" kern="1200">
        <a:solidFill>
          <a:srgbClr val="7F7F7F"/>
        </a:solidFill>
        <a:latin typeface="Lato Light"/>
        <a:ea typeface="Lato Light"/>
        <a:cs typeface="Lato Light"/>
        <a:sym typeface="Lato Light"/>
      </a:defRPr>
    </a:lvl6pPr>
    <a:lvl7pPr marL="2743200" algn="l" defTabSz="914400" rtl="0" eaLnBrk="1" latinLnBrk="0" hangingPunct="1">
      <a:defRPr sz="3600" kern="1200">
        <a:solidFill>
          <a:srgbClr val="7F7F7F"/>
        </a:solidFill>
        <a:latin typeface="Lato Light"/>
        <a:ea typeface="Lato Light"/>
        <a:cs typeface="Lato Light"/>
        <a:sym typeface="Lato Light"/>
      </a:defRPr>
    </a:lvl7pPr>
    <a:lvl8pPr marL="3200400" algn="l" defTabSz="914400" rtl="0" eaLnBrk="1" latinLnBrk="0" hangingPunct="1">
      <a:defRPr sz="3600" kern="1200">
        <a:solidFill>
          <a:srgbClr val="7F7F7F"/>
        </a:solidFill>
        <a:latin typeface="Lato Light"/>
        <a:ea typeface="Lato Light"/>
        <a:cs typeface="Lato Light"/>
        <a:sym typeface="Lato Light"/>
      </a:defRPr>
    </a:lvl8pPr>
    <a:lvl9pPr marL="3657600" algn="l" defTabSz="914400" rtl="0" eaLnBrk="1" latinLnBrk="0" hangingPunct="1">
      <a:defRPr sz="3600" kern="1200">
        <a:solidFill>
          <a:srgbClr val="7F7F7F"/>
        </a:solidFill>
        <a:latin typeface="Lato Light"/>
        <a:ea typeface="Lato Light"/>
        <a:cs typeface="Lato Light"/>
        <a:sym typeface="Lato Light"/>
      </a:defRPr>
    </a:lvl9pPr>
  </p:defaultTextStyle>
  <p:extLst>
    <p:ext uri="{521415D9-36F7-43E2-AB2F-B90AF26B5E84}">
      <p14:sectionLst xmlns:p14="http://schemas.microsoft.com/office/powerpoint/2010/main">
        <p14:section name="Default Section" id="{F9A858F8-8086-8E42-B545-B01104E00E40}">
          <p14:sldIdLst>
            <p14:sldId id="473"/>
            <p14:sldId id="490"/>
            <p14:sldId id="535"/>
            <p14:sldId id="534"/>
            <p14:sldId id="474"/>
          </p14:sldIdLst>
        </p14:section>
        <p14:section name="Features" id="{60AD424A-1288-474A-AE6B-03C5B05B2772}">
          <p14:sldIdLst>
            <p14:sldId id="491"/>
            <p14:sldId id="492"/>
            <p14:sldId id="493"/>
            <p14:sldId id="495"/>
            <p14:sldId id="496"/>
            <p14:sldId id="497"/>
            <p14:sldId id="494"/>
            <p14:sldId id="498"/>
            <p14:sldId id="506"/>
            <p14:sldId id="507"/>
          </p14:sldIdLst>
        </p14:section>
        <p14:section name="Install/Upgrade" id="{5E1E67BC-0D00-3341-8CC5-B17D91AF6292}">
          <p14:sldIdLst>
            <p14:sldId id="502"/>
            <p14:sldId id="503"/>
            <p14:sldId id="508"/>
            <p14:sldId id="509"/>
            <p14:sldId id="510"/>
            <p14:sldId id="511"/>
          </p14:sldIdLst>
        </p14:section>
        <p14:section name="Configuration" id="{4C17CDC2-2C34-5F4A-BAE0-D62A09D93077}">
          <p14:sldIdLst>
            <p14:sldId id="501"/>
            <p14:sldId id="500"/>
            <p14:sldId id="518"/>
            <p14:sldId id="515"/>
            <p14:sldId id="516"/>
            <p14:sldId id="517"/>
            <p14:sldId id="512"/>
            <p14:sldId id="504"/>
          </p14:sldIdLst>
        </p14:section>
        <p14:section name="Customization" id="{B7708B8E-B968-1647-B906-FA8024E64FF0}">
          <p14:sldIdLst>
            <p14:sldId id="505"/>
            <p14:sldId id="521"/>
            <p14:sldId id="514"/>
            <p14:sldId id="520"/>
            <p14:sldId id="519"/>
            <p14:sldId id="522"/>
            <p14:sldId id="523"/>
            <p14:sldId id="524"/>
            <p14:sldId id="545"/>
            <p14:sldId id="546"/>
            <p14:sldId id="529"/>
            <p14:sldId id="532"/>
            <p14:sldId id="533"/>
            <p14:sldId id="530"/>
            <p14:sldId id="548"/>
            <p14:sldId id="539"/>
            <p14:sldId id="538"/>
          </p14:sldIdLst>
        </p14:section>
        <p14:section name="Coding Techniques" id="{52F867F3-8B28-E44D-852C-C6E901FA2EA8}">
          <p14:sldIdLst>
            <p14:sldId id="525"/>
            <p14:sldId id="526"/>
            <p14:sldId id="547"/>
            <p14:sldId id="527"/>
            <p14:sldId id="528"/>
            <p14:sldId id="543"/>
            <p14:sldId id="544"/>
          </p14:sldIdLst>
        </p14:section>
        <p14:section name="Editors" id="{004D15DF-7D8F-E449-BD54-3EB700BBA234}">
          <p14:sldIdLst>
            <p14:sldId id="541"/>
            <p14:sldId id="540"/>
            <p14:sldId id="542"/>
            <p14:sldId id="550"/>
            <p14:sldId id="551"/>
            <p14:sldId id="472"/>
            <p14:sldId id="489"/>
          </p14:sldIdLst>
        </p14:section>
      </p14:sectionLst>
    </p:ext>
    <p:ext uri="{EFAFB233-063F-42B5-8137-9DF3F51BA10A}">
      <p15:sldGuideLst xmlns:p15="http://schemas.microsoft.com/office/powerpoint/2012/main">
        <p15:guide id="1" orient="horz" pos="4320">
          <p15:clr>
            <a:srgbClr val="A4A3A4"/>
          </p15:clr>
        </p15:guide>
        <p15:guide id="2" pos="76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wholeTbl>
    <a:band2H>
      <a:tcTxStyle/>
      <a:tcStyle>
        <a:tcBdr/>
        <a:fill>
          <a:solidFill>
            <a:srgbClr val="FFFFFF"/>
          </a:solidFill>
        </a:fill>
      </a:tcStyle>
    </a:band2H>
    <a:firstCo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Col>
    <a:lastRow>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 styleId="{C7B018BB-80A7-4F77-B60F-C8B233D01FF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alpha val="20000"/>
            </a:scheme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alpha val="20000"/>
            </a:schemeClr>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noFill/>
        </a:fill>
      </a:tcStyle>
    </a:lastRow>
    <a:fir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33BA23B1-9221-436E-865A-0063620EA4FD}"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2708684C-4D16-4618-839F-0558EEFCDFE6}"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4" autoAdjust="0"/>
    <p:restoredTop sz="94767" autoAdjust="0"/>
  </p:normalViewPr>
  <p:slideViewPr>
    <p:cSldViewPr snapToGrid="0" snapToObjects="1">
      <p:cViewPr varScale="1">
        <p:scale>
          <a:sx n="62" d="100"/>
          <a:sy n="62" d="100"/>
        </p:scale>
        <p:origin x="400" y="208"/>
      </p:cViewPr>
      <p:guideLst>
        <p:guide orient="horz" pos="4320"/>
        <p:guide pos="76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680"/>
    </p:cViewPr>
  </p:sorterViewPr>
  <p:notesViewPr>
    <p:cSldViewPr snapToGrid="0" snapToObjects="1">
      <p:cViewPr varScale="1">
        <p:scale>
          <a:sx n="171" d="100"/>
          <a:sy n="171" d="100"/>
        </p:scale>
        <p:origin x="306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3295F2-B26B-9544-9DF1-E790074FC77B}"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GB"/>
        </a:p>
      </dgm:t>
    </dgm:pt>
    <dgm:pt modelId="{931D54D6-34A1-8A43-8A24-576E26750FDA}">
      <dgm:prSet phldrT="[Text]"/>
      <dgm:spPr/>
      <dgm:t>
        <a:bodyPr/>
        <a:lstStyle/>
        <a:p>
          <a:r>
            <a:rPr lang="en-GB" dirty="0"/>
            <a:t>Features</a:t>
          </a:r>
        </a:p>
      </dgm:t>
    </dgm:pt>
    <dgm:pt modelId="{EEB8BA42-C1FC-724F-BF83-E9340954576D}" type="parTrans" cxnId="{420E8C90-245C-684C-A125-D35CC06BA46C}">
      <dgm:prSet/>
      <dgm:spPr/>
      <dgm:t>
        <a:bodyPr/>
        <a:lstStyle/>
        <a:p>
          <a:endParaRPr lang="en-GB"/>
        </a:p>
      </dgm:t>
    </dgm:pt>
    <dgm:pt modelId="{30601CE0-3D15-8A43-A2DA-43B8D90C664D}" type="sibTrans" cxnId="{420E8C90-245C-684C-A125-D35CC06BA46C}">
      <dgm:prSet/>
      <dgm:spPr/>
      <dgm:t>
        <a:bodyPr/>
        <a:lstStyle/>
        <a:p>
          <a:endParaRPr lang="en-GB"/>
        </a:p>
      </dgm:t>
    </dgm:pt>
    <dgm:pt modelId="{82510E4E-A3B0-914E-ABD4-4F54FCEE5816}">
      <dgm:prSet phldrT="[Text]"/>
      <dgm:spPr/>
      <dgm:t>
        <a:bodyPr/>
        <a:lstStyle/>
        <a:p>
          <a:r>
            <a:rPr lang="en-GB" dirty="0"/>
            <a:t>CAD dialogs (new/update)</a:t>
          </a:r>
        </a:p>
      </dgm:t>
    </dgm:pt>
    <dgm:pt modelId="{A7DCAF2F-2972-994E-A033-29013DF23112}" type="parTrans" cxnId="{9AB94B27-D0D1-2143-8ECD-79FDB8E5FC95}">
      <dgm:prSet/>
      <dgm:spPr/>
      <dgm:t>
        <a:bodyPr/>
        <a:lstStyle/>
        <a:p>
          <a:endParaRPr lang="en-GB"/>
        </a:p>
      </dgm:t>
    </dgm:pt>
    <dgm:pt modelId="{651B6B5E-AF25-FB4E-A4E1-16B92938BB34}" type="sibTrans" cxnId="{9AB94B27-D0D1-2143-8ECD-79FDB8E5FC95}">
      <dgm:prSet/>
      <dgm:spPr/>
      <dgm:t>
        <a:bodyPr/>
        <a:lstStyle/>
        <a:p>
          <a:endParaRPr lang="en-GB"/>
        </a:p>
      </dgm:t>
    </dgm:pt>
    <dgm:pt modelId="{5A4E1566-93C9-AF4C-809F-6D5941B20259}">
      <dgm:prSet phldrT="[Text]"/>
      <dgm:spPr/>
      <dgm:t>
        <a:bodyPr/>
        <a:lstStyle/>
        <a:p>
          <a:r>
            <a:rPr lang="en-GB" dirty="0"/>
            <a:t>CAD copy/replace</a:t>
          </a:r>
        </a:p>
      </dgm:t>
    </dgm:pt>
    <dgm:pt modelId="{5C768BEA-2732-BC44-80F2-FC9F12F1B030}" type="parTrans" cxnId="{8F3C20D5-D648-7640-B511-E8E5E012D4B1}">
      <dgm:prSet/>
      <dgm:spPr/>
      <dgm:t>
        <a:bodyPr/>
        <a:lstStyle/>
        <a:p>
          <a:endParaRPr lang="en-GB"/>
        </a:p>
      </dgm:t>
    </dgm:pt>
    <dgm:pt modelId="{0A5C2FAB-E1FF-5345-BF55-C19E3F88E632}" type="sibTrans" cxnId="{8F3C20D5-D648-7640-B511-E8E5E012D4B1}">
      <dgm:prSet/>
      <dgm:spPr/>
      <dgm:t>
        <a:bodyPr/>
        <a:lstStyle/>
        <a:p>
          <a:endParaRPr lang="en-GB"/>
        </a:p>
      </dgm:t>
    </dgm:pt>
    <dgm:pt modelId="{C99D90A7-9C1C-814E-94B0-1E545FD23F0C}">
      <dgm:prSet phldrT="[Text]"/>
      <dgm:spPr/>
      <dgm:t>
        <a:bodyPr/>
        <a:lstStyle/>
        <a:p>
          <a:r>
            <a:rPr lang="en-GB" dirty="0"/>
            <a:t>Installation</a:t>
          </a:r>
        </a:p>
      </dgm:t>
    </dgm:pt>
    <dgm:pt modelId="{4AC5B42B-FBB0-3B4F-812B-8F1E566FA236}" type="parTrans" cxnId="{DABC9ADE-CB28-894E-8950-728F49F63DDC}">
      <dgm:prSet/>
      <dgm:spPr/>
      <dgm:t>
        <a:bodyPr/>
        <a:lstStyle/>
        <a:p>
          <a:endParaRPr lang="en-GB"/>
        </a:p>
      </dgm:t>
    </dgm:pt>
    <dgm:pt modelId="{3852C144-207F-1643-92CD-1448FF0140CE}" type="sibTrans" cxnId="{DABC9ADE-CB28-894E-8950-728F49F63DDC}">
      <dgm:prSet/>
      <dgm:spPr/>
      <dgm:t>
        <a:bodyPr/>
        <a:lstStyle/>
        <a:p>
          <a:endParaRPr lang="en-GB"/>
        </a:p>
      </dgm:t>
    </dgm:pt>
    <dgm:pt modelId="{CE9335A9-F820-8543-86BB-3F4E1CBE9D90}">
      <dgm:prSet phldrT="[Text]"/>
      <dgm:spPr/>
      <dgm:t>
        <a:bodyPr/>
        <a:lstStyle/>
        <a:p>
          <a:r>
            <a:rPr lang="en-GB" dirty="0"/>
            <a:t>Setup</a:t>
          </a:r>
        </a:p>
      </dgm:t>
    </dgm:pt>
    <dgm:pt modelId="{C8437AAD-996D-B943-931E-D9C3D3E8E212}" type="parTrans" cxnId="{00838773-9AEE-874F-BBA6-15029C142D1A}">
      <dgm:prSet/>
      <dgm:spPr/>
      <dgm:t>
        <a:bodyPr/>
        <a:lstStyle/>
        <a:p>
          <a:endParaRPr lang="en-GB"/>
        </a:p>
      </dgm:t>
    </dgm:pt>
    <dgm:pt modelId="{492449CF-AFA6-E140-B249-281FD0EBFA15}" type="sibTrans" cxnId="{00838773-9AEE-874F-BBA6-15029C142D1A}">
      <dgm:prSet/>
      <dgm:spPr/>
      <dgm:t>
        <a:bodyPr/>
        <a:lstStyle/>
        <a:p>
          <a:endParaRPr lang="en-GB"/>
        </a:p>
      </dgm:t>
    </dgm:pt>
    <dgm:pt modelId="{5CB82603-8F04-5840-A98E-1100256CCAEE}">
      <dgm:prSet phldrT="[Text]"/>
      <dgm:spPr/>
      <dgm:t>
        <a:bodyPr/>
        <a:lstStyle/>
        <a:p>
          <a:r>
            <a:rPr lang="en-GB" dirty="0"/>
            <a:t>Update/Upgrades</a:t>
          </a:r>
        </a:p>
      </dgm:t>
    </dgm:pt>
    <dgm:pt modelId="{DB8E7CE2-00B7-D54A-B9F9-3D2425252FA7}" type="parTrans" cxnId="{6CCFE0F4-0563-1A47-8817-7C566FF8F054}">
      <dgm:prSet/>
      <dgm:spPr/>
      <dgm:t>
        <a:bodyPr/>
        <a:lstStyle/>
        <a:p>
          <a:endParaRPr lang="en-GB"/>
        </a:p>
      </dgm:t>
    </dgm:pt>
    <dgm:pt modelId="{F108D4F2-40EF-6F47-A490-4423468521CB}" type="sibTrans" cxnId="{6CCFE0F4-0563-1A47-8817-7C566FF8F054}">
      <dgm:prSet/>
      <dgm:spPr/>
      <dgm:t>
        <a:bodyPr/>
        <a:lstStyle/>
        <a:p>
          <a:endParaRPr lang="en-GB"/>
        </a:p>
      </dgm:t>
    </dgm:pt>
    <dgm:pt modelId="{9078D860-6946-E845-B92B-D1034E668356}">
      <dgm:prSet phldrT="[Text]"/>
      <dgm:spPr/>
      <dgm:t>
        <a:bodyPr/>
        <a:lstStyle/>
        <a:p>
          <a:r>
            <a:rPr lang="en-GB" dirty="0"/>
            <a:t>Configuration</a:t>
          </a:r>
        </a:p>
      </dgm:t>
    </dgm:pt>
    <dgm:pt modelId="{6D260051-2420-D947-B8E4-2E45A86B1E54}" type="parTrans" cxnId="{DA773BED-9073-B848-A46D-BE7CAC9C9E1A}">
      <dgm:prSet/>
      <dgm:spPr/>
      <dgm:t>
        <a:bodyPr/>
        <a:lstStyle/>
        <a:p>
          <a:endParaRPr lang="en-GB"/>
        </a:p>
      </dgm:t>
    </dgm:pt>
    <dgm:pt modelId="{39077240-99A3-1641-B175-4282B856E8FB}" type="sibTrans" cxnId="{DA773BED-9073-B848-A46D-BE7CAC9C9E1A}">
      <dgm:prSet/>
      <dgm:spPr/>
      <dgm:t>
        <a:bodyPr/>
        <a:lstStyle/>
        <a:p>
          <a:endParaRPr lang="en-GB"/>
        </a:p>
      </dgm:t>
    </dgm:pt>
    <dgm:pt modelId="{B6E900F6-86F4-E44B-A894-846B17BE40D3}">
      <dgm:prSet phldrT="[Text]"/>
      <dgm:spPr/>
      <dgm:t>
        <a:bodyPr/>
        <a:lstStyle/>
        <a:p>
          <a:r>
            <a:rPr lang="en-GB" dirty="0"/>
            <a:t>Categories, properties, mapping</a:t>
          </a:r>
        </a:p>
      </dgm:t>
    </dgm:pt>
    <dgm:pt modelId="{6903C2D9-6CF6-CC4A-9951-1850AC18DBF2}" type="parTrans" cxnId="{BDC7EEA3-212F-B54C-B4AA-0B185787EE22}">
      <dgm:prSet/>
      <dgm:spPr/>
      <dgm:t>
        <a:bodyPr/>
        <a:lstStyle/>
        <a:p>
          <a:endParaRPr lang="en-GB"/>
        </a:p>
      </dgm:t>
    </dgm:pt>
    <dgm:pt modelId="{73444D40-98F7-AD41-A1B4-574C886314C2}" type="sibTrans" cxnId="{BDC7EEA3-212F-B54C-B4AA-0B185787EE22}">
      <dgm:prSet/>
      <dgm:spPr/>
      <dgm:t>
        <a:bodyPr/>
        <a:lstStyle/>
        <a:p>
          <a:endParaRPr lang="en-GB"/>
        </a:p>
      </dgm:t>
    </dgm:pt>
    <dgm:pt modelId="{4543C147-A430-3C47-B34C-AD33BB5B9F71}">
      <dgm:prSet phldrT="[Text]"/>
      <dgm:spPr/>
      <dgm:t>
        <a:bodyPr/>
        <a:lstStyle/>
        <a:p>
          <a:r>
            <a:rPr lang="en-GB" dirty="0"/>
            <a:t>Category filtering</a:t>
          </a:r>
        </a:p>
      </dgm:t>
    </dgm:pt>
    <dgm:pt modelId="{85DDA7CE-54DF-AE4D-B788-969043252CC9}" type="parTrans" cxnId="{A0149EC3-69AB-D841-A719-1F3069212C83}">
      <dgm:prSet/>
      <dgm:spPr/>
      <dgm:t>
        <a:bodyPr/>
        <a:lstStyle/>
        <a:p>
          <a:endParaRPr lang="en-GB"/>
        </a:p>
      </dgm:t>
    </dgm:pt>
    <dgm:pt modelId="{4C87B457-61CE-DB45-A715-317825CFCB57}" type="sibTrans" cxnId="{A0149EC3-69AB-D841-A719-1F3069212C83}">
      <dgm:prSet/>
      <dgm:spPr/>
      <dgm:t>
        <a:bodyPr/>
        <a:lstStyle/>
        <a:p>
          <a:endParaRPr lang="en-GB"/>
        </a:p>
      </dgm:t>
    </dgm:pt>
    <dgm:pt modelId="{5539672F-5AD0-B649-9943-09B25C0ACFC2}">
      <dgm:prSet phldrT="[Text]"/>
      <dgm:spPr/>
      <dgm:t>
        <a:bodyPr/>
        <a:lstStyle/>
        <a:p>
          <a:r>
            <a:rPr lang="en-GB" dirty="0"/>
            <a:t>CAD Functional Designs</a:t>
          </a:r>
        </a:p>
      </dgm:t>
    </dgm:pt>
    <dgm:pt modelId="{C1E5FB76-C758-1B42-A12F-A1B9CF8CDFEF}" type="parTrans" cxnId="{AB4D32D0-EE78-514C-B2AF-A97A399999F5}">
      <dgm:prSet/>
      <dgm:spPr/>
      <dgm:t>
        <a:bodyPr/>
        <a:lstStyle/>
        <a:p>
          <a:endParaRPr lang="en-GB"/>
        </a:p>
      </dgm:t>
    </dgm:pt>
    <dgm:pt modelId="{4212E871-2728-0240-BC9F-FD2B8173BB72}" type="sibTrans" cxnId="{AB4D32D0-EE78-514C-B2AF-A97A399999F5}">
      <dgm:prSet/>
      <dgm:spPr/>
      <dgm:t>
        <a:bodyPr/>
        <a:lstStyle/>
        <a:p>
          <a:endParaRPr lang="en-GB"/>
        </a:p>
      </dgm:t>
    </dgm:pt>
    <dgm:pt modelId="{E29145D1-62E0-C941-A2D4-D70FFCC7F939}">
      <dgm:prSet phldrT="[Text]"/>
      <dgm:spPr/>
      <dgm:t>
        <a:bodyPr/>
        <a:lstStyle/>
        <a:p>
          <a:r>
            <a:rPr lang="en-GB" dirty="0"/>
            <a:t>Vault dialogs (new/update)</a:t>
          </a:r>
        </a:p>
      </dgm:t>
    </dgm:pt>
    <dgm:pt modelId="{AD0DD8FE-4DDE-8148-A09D-E01C9E77F16D}" type="parTrans" cxnId="{A4C424C5-61F4-D549-8CF6-FD832DE9780D}">
      <dgm:prSet/>
      <dgm:spPr/>
      <dgm:t>
        <a:bodyPr/>
        <a:lstStyle/>
        <a:p>
          <a:endParaRPr lang="en-GB"/>
        </a:p>
      </dgm:t>
    </dgm:pt>
    <dgm:pt modelId="{4E23F21C-A7E7-D74E-BDE9-40008D535A81}" type="sibTrans" cxnId="{A4C424C5-61F4-D549-8CF6-FD832DE9780D}">
      <dgm:prSet/>
      <dgm:spPr/>
      <dgm:t>
        <a:bodyPr/>
        <a:lstStyle/>
        <a:p>
          <a:endParaRPr lang="en-GB"/>
        </a:p>
      </dgm:t>
    </dgm:pt>
    <dgm:pt modelId="{81C885B7-DDFE-3345-90D4-1E433251F475}">
      <dgm:prSet phldrT="[Text]"/>
      <dgm:spPr/>
      <dgm:t>
        <a:bodyPr/>
        <a:lstStyle/>
        <a:p>
          <a:r>
            <a:rPr lang="en-GB" dirty="0"/>
            <a:t>Vault tabs</a:t>
          </a:r>
        </a:p>
      </dgm:t>
    </dgm:pt>
    <dgm:pt modelId="{8DC59134-C88E-B94B-8F90-E3A319FFAC10}" type="parTrans" cxnId="{8574ABB3-2546-B34A-A401-8952C2BB4465}">
      <dgm:prSet/>
      <dgm:spPr/>
      <dgm:t>
        <a:bodyPr/>
        <a:lstStyle/>
        <a:p>
          <a:endParaRPr lang="en-GB"/>
        </a:p>
      </dgm:t>
    </dgm:pt>
    <dgm:pt modelId="{60A9CD86-7BFD-4A42-A544-EA1F293E502F}" type="sibTrans" cxnId="{8574ABB3-2546-B34A-A401-8952C2BB4465}">
      <dgm:prSet/>
      <dgm:spPr/>
      <dgm:t>
        <a:bodyPr/>
        <a:lstStyle/>
        <a:p>
          <a:endParaRPr lang="en-GB"/>
        </a:p>
      </dgm:t>
    </dgm:pt>
    <dgm:pt modelId="{A5E4E9DE-1F22-3340-88FA-D447EAA544FB}">
      <dgm:prSet phldrT="[Text]"/>
      <dgm:spPr/>
      <dgm:t>
        <a:bodyPr/>
        <a:lstStyle/>
        <a:p>
          <a:r>
            <a:rPr lang="en-GB" dirty="0"/>
            <a:t>Folder-structure</a:t>
          </a:r>
        </a:p>
      </dgm:t>
    </dgm:pt>
    <dgm:pt modelId="{6EEF9ECF-4CE7-CE47-922E-FFE29F64AD16}" type="parTrans" cxnId="{18EE7770-5C9C-0149-A234-43F77189955A}">
      <dgm:prSet/>
      <dgm:spPr/>
      <dgm:t>
        <a:bodyPr/>
        <a:lstStyle/>
        <a:p>
          <a:endParaRPr lang="en-GB"/>
        </a:p>
      </dgm:t>
    </dgm:pt>
    <dgm:pt modelId="{A3EA067D-BF4E-BE48-A9DB-738E1796FF29}" type="sibTrans" cxnId="{18EE7770-5C9C-0149-A234-43F77189955A}">
      <dgm:prSet/>
      <dgm:spPr/>
      <dgm:t>
        <a:bodyPr/>
        <a:lstStyle/>
        <a:p>
          <a:endParaRPr lang="en-GB"/>
        </a:p>
      </dgm:t>
    </dgm:pt>
    <dgm:pt modelId="{952BB07E-22BC-AA4E-907F-7FB57F367B3D}">
      <dgm:prSet phldrT="[Text]"/>
      <dgm:spPr/>
      <dgm:t>
        <a:bodyPr/>
        <a:lstStyle/>
        <a:p>
          <a:r>
            <a:rPr lang="en-GB" dirty="0"/>
            <a:t>Logs</a:t>
          </a:r>
        </a:p>
      </dgm:t>
    </dgm:pt>
    <dgm:pt modelId="{EB90317F-219C-CD41-BD5C-A100827DF2E7}" type="parTrans" cxnId="{FA485322-DE64-4B4C-9D81-161E04490B72}">
      <dgm:prSet/>
      <dgm:spPr/>
      <dgm:t>
        <a:bodyPr/>
        <a:lstStyle/>
        <a:p>
          <a:endParaRPr lang="en-GB"/>
        </a:p>
      </dgm:t>
    </dgm:pt>
    <dgm:pt modelId="{24BE83A8-0C9D-B945-9C94-19417DC10540}" type="sibTrans" cxnId="{FA485322-DE64-4B4C-9D81-161E04490B72}">
      <dgm:prSet/>
      <dgm:spPr/>
      <dgm:t>
        <a:bodyPr/>
        <a:lstStyle/>
        <a:p>
          <a:endParaRPr lang="en-GB"/>
        </a:p>
      </dgm:t>
    </dgm:pt>
    <dgm:pt modelId="{C7937161-5CE6-484F-B4C0-577656403162}">
      <dgm:prSet phldrT="[Text]"/>
      <dgm:spPr/>
      <dgm:t>
        <a:bodyPr/>
        <a:lstStyle/>
        <a:p>
          <a:r>
            <a:rPr lang="en-GB" dirty="0"/>
            <a:t>PowerShell editing</a:t>
          </a:r>
        </a:p>
      </dgm:t>
    </dgm:pt>
    <dgm:pt modelId="{ABD8C962-A422-0546-86B4-38641CFEE679}" type="parTrans" cxnId="{1CF22C83-5F7A-144E-942B-1A10780A8F3B}">
      <dgm:prSet/>
      <dgm:spPr/>
      <dgm:t>
        <a:bodyPr/>
        <a:lstStyle/>
        <a:p>
          <a:endParaRPr lang="en-GB"/>
        </a:p>
      </dgm:t>
    </dgm:pt>
    <dgm:pt modelId="{A024E1EE-9E5E-E844-930C-0A616B87D375}" type="sibTrans" cxnId="{1CF22C83-5F7A-144E-942B-1A10780A8F3B}">
      <dgm:prSet/>
      <dgm:spPr/>
      <dgm:t>
        <a:bodyPr/>
        <a:lstStyle/>
        <a:p>
          <a:endParaRPr lang="en-GB"/>
        </a:p>
      </dgm:t>
    </dgm:pt>
    <dgm:pt modelId="{6AD9E236-57FF-AB4C-8457-7CFF0AA2A235}">
      <dgm:prSet phldrT="[Text]"/>
      <dgm:spPr/>
      <dgm:t>
        <a:bodyPr/>
        <a:lstStyle/>
        <a:p>
          <a:r>
            <a:rPr lang="en-GB" dirty="0"/>
            <a:t>Dialog design</a:t>
          </a:r>
        </a:p>
      </dgm:t>
    </dgm:pt>
    <dgm:pt modelId="{2ADA266D-2B06-034B-B294-C6610AA49932}" type="parTrans" cxnId="{957F81AA-A5BF-BA44-81BB-4FFBF335AF69}">
      <dgm:prSet/>
      <dgm:spPr/>
      <dgm:t>
        <a:bodyPr/>
        <a:lstStyle/>
        <a:p>
          <a:endParaRPr lang="en-GB"/>
        </a:p>
      </dgm:t>
    </dgm:pt>
    <dgm:pt modelId="{25C7406C-A645-4B4E-B720-FB115BC0E44A}" type="sibTrans" cxnId="{957F81AA-A5BF-BA44-81BB-4FFBF335AF69}">
      <dgm:prSet/>
      <dgm:spPr/>
      <dgm:t>
        <a:bodyPr/>
        <a:lstStyle/>
        <a:p>
          <a:endParaRPr lang="en-GB"/>
        </a:p>
      </dgm:t>
    </dgm:pt>
    <dgm:pt modelId="{A5CDAD47-7C32-6B4B-BFCA-EE80B72C1E46}">
      <dgm:prSet phldrT="[Text]"/>
      <dgm:spPr/>
      <dgm:t>
        <a:bodyPr/>
        <a:lstStyle/>
        <a:p>
          <a:r>
            <a:rPr lang="en-GB" dirty="0"/>
            <a:t>Resources</a:t>
          </a:r>
        </a:p>
      </dgm:t>
    </dgm:pt>
    <dgm:pt modelId="{4EDFA618-D5C5-9748-90F0-5D7FE4AA7E4B}" type="parTrans" cxnId="{4E2A7959-159C-B240-980F-A109CB7BE3A3}">
      <dgm:prSet/>
      <dgm:spPr/>
      <dgm:t>
        <a:bodyPr/>
        <a:lstStyle/>
        <a:p>
          <a:endParaRPr lang="en-GB"/>
        </a:p>
      </dgm:t>
    </dgm:pt>
    <dgm:pt modelId="{4E89EC28-9418-C048-96D4-CBBDA01943A3}" type="sibTrans" cxnId="{4E2A7959-159C-B240-980F-A109CB7BE3A3}">
      <dgm:prSet/>
      <dgm:spPr/>
      <dgm:t>
        <a:bodyPr/>
        <a:lstStyle/>
        <a:p>
          <a:endParaRPr lang="en-GB"/>
        </a:p>
      </dgm:t>
    </dgm:pt>
    <dgm:pt modelId="{735DAA4B-47B4-CE4D-B0F6-10E49407CD4D}">
      <dgm:prSet phldrT="[Text]"/>
      <dgm:spPr/>
      <dgm:t>
        <a:bodyPr/>
        <a:lstStyle/>
        <a:p>
          <a:r>
            <a:rPr lang="en-GB" dirty="0"/>
            <a:t>Official documentation</a:t>
          </a:r>
        </a:p>
      </dgm:t>
    </dgm:pt>
    <dgm:pt modelId="{AEE4553D-C7AA-6F40-A668-9D33E7A16142}" type="parTrans" cxnId="{D296AB9A-21BC-3C4B-B572-B17869E8BB42}">
      <dgm:prSet/>
      <dgm:spPr/>
      <dgm:t>
        <a:bodyPr/>
        <a:lstStyle/>
        <a:p>
          <a:endParaRPr lang="en-GB"/>
        </a:p>
      </dgm:t>
    </dgm:pt>
    <dgm:pt modelId="{19C51C16-4B76-994C-AF2C-36F5489CD638}" type="sibTrans" cxnId="{D296AB9A-21BC-3C4B-B572-B17869E8BB42}">
      <dgm:prSet/>
      <dgm:spPr/>
      <dgm:t>
        <a:bodyPr/>
        <a:lstStyle/>
        <a:p>
          <a:endParaRPr lang="en-GB"/>
        </a:p>
      </dgm:t>
    </dgm:pt>
    <dgm:pt modelId="{E0A94EAB-DBFA-EB43-B863-55125B4DACCA}">
      <dgm:prSet phldrT="[Text]"/>
      <dgm:spPr/>
      <dgm:t>
        <a:bodyPr/>
        <a:lstStyle/>
        <a:p>
          <a:r>
            <a:rPr lang="en-GB" dirty="0"/>
            <a:t>Forum</a:t>
          </a:r>
        </a:p>
      </dgm:t>
    </dgm:pt>
    <dgm:pt modelId="{B8341DCF-B43E-204A-B074-788B5939D48B}" type="parTrans" cxnId="{577C0755-51DB-6742-94D8-FF2C42EA9686}">
      <dgm:prSet/>
      <dgm:spPr/>
      <dgm:t>
        <a:bodyPr/>
        <a:lstStyle/>
        <a:p>
          <a:endParaRPr lang="en-GB"/>
        </a:p>
      </dgm:t>
    </dgm:pt>
    <dgm:pt modelId="{5A621E6C-C04E-C248-BCD8-9CC11FB3D091}" type="sibTrans" cxnId="{577C0755-51DB-6742-94D8-FF2C42EA9686}">
      <dgm:prSet/>
      <dgm:spPr/>
      <dgm:t>
        <a:bodyPr/>
        <a:lstStyle/>
        <a:p>
          <a:endParaRPr lang="en-GB"/>
        </a:p>
      </dgm:t>
    </dgm:pt>
    <dgm:pt modelId="{6484D0DC-1A49-7A48-8008-2EC990103189}">
      <dgm:prSet phldrT="[Text]"/>
      <dgm:spPr/>
      <dgm:t>
        <a:bodyPr/>
        <a:lstStyle/>
        <a:p>
          <a:r>
            <a:rPr lang="en-GB" dirty="0"/>
            <a:t>Blogs</a:t>
          </a:r>
        </a:p>
      </dgm:t>
    </dgm:pt>
    <dgm:pt modelId="{103E9A20-6F3A-EE43-8B4D-33BC22ABB909}" type="parTrans" cxnId="{FBACED71-C8FB-204A-9428-D29CE2F379C7}">
      <dgm:prSet/>
      <dgm:spPr/>
      <dgm:t>
        <a:bodyPr/>
        <a:lstStyle/>
        <a:p>
          <a:endParaRPr lang="en-GB"/>
        </a:p>
      </dgm:t>
    </dgm:pt>
    <dgm:pt modelId="{CA97E2E8-48E4-7242-9A18-10DADE75BC10}" type="sibTrans" cxnId="{FBACED71-C8FB-204A-9428-D29CE2F379C7}">
      <dgm:prSet/>
      <dgm:spPr/>
      <dgm:t>
        <a:bodyPr/>
        <a:lstStyle/>
        <a:p>
          <a:endParaRPr lang="en-GB"/>
        </a:p>
      </dgm:t>
    </dgm:pt>
    <dgm:pt modelId="{4CDC3A92-F102-2146-8404-BCDA87E4CAD1}">
      <dgm:prSet phldrT="[Text]"/>
      <dgm:spPr/>
      <dgm:t>
        <a:bodyPr/>
        <a:lstStyle/>
        <a:p>
          <a:r>
            <a:rPr lang="en-GB" dirty="0"/>
            <a:t>Numbering schemes</a:t>
          </a:r>
        </a:p>
      </dgm:t>
    </dgm:pt>
    <dgm:pt modelId="{FE3504D4-23C2-7E4F-B0A2-C35D03F9678E}" type="parTrans" cxnId="{C5920C7E-FC45-5B42-847F-F54B9552C14D}">
      <dgm:prSet/>
      <dgm:spPr/>
      <dgm:t>
        <a:bodyPr/>
        <a:lstStyle/>
        <a:p>
          <a:endParaRPr lang="en-GB"/>
        </a:p>
      </dgm:t>
    </dgm:pt>
    <dgm:pt modelId="{DA535ADA-3CE9-A740-93C6-A643D770127E}" type="sibTrans" cxnId="{C5920C7E-FC45-5B42-847F-F54B9552C14D}">
      <dgm:prSet/>
      <dgm:spPr/>
      <dgm:t>
        <a:bodyPr/>
        <a:lstStyle/>
        <a:p>
          <a:endParaRPr lang="en-GB"/>
        </a:p>
      </dgm:t>
    </dgm:pt>
    <dgm:pt modelId="{B51B6F09-7718-0F47-A36D-01C02B472CF4}">
      <dgm:prSet phldrT="[Text]"/>
      <dgm:spPr/>
      <dgm:t>
        <a:bodyPr/>
        <a:lstStyle/>
        <a:p>
          <a:r>
            <a:rPr lang="en-GB" dirty="0"/>
            <a:t>Numbering scheme filtering</a:t>
          </a:r>
        </a:p>
      </dgm:t>
    </dgm:pt>
    <dgm:pt modelId="{26A09DEB-F34C-A449-A28F-D2039C6F7636}" type="parTrans" cxnId="{EFDF847C-5264-074F-94B7-9B96D57AF035}">
      <dgm:prSet/>
      <dgm:spPr/>
      <dgm:t>
        <a:bodyPr/>
        <a:lstStyle/>
        <a:p>
          <a:endParaRPr lang="en-GB"/>
        </a:p>
      </dgm:t>
    </dgm:pt>
    <dgm:pt modelId="{0D8BA929-1EDF-C34D-A2B3-D71C597812AF}" type="sibTrans" cxnId="{EFDF847C-5264-074F-94B7-9B96D57AF035}">
      <dgm:prSet/>
      <dgm:spPr/>
      <dgm:t>
        <a:bodyPr/>
        <a:lstStyle/>
        <a:p>
          <a:endParaRPr lang="en-GB"/>
        </a:p>
      </dgm:t>
    </dgm:pt>
    <dgm:pt modelId="{A918D5DF-A25A-5C42-B71E-D4B66549F907}">
      <dgm:prSet phldrT="[Text]"/>
      <dgm:spPr/>
      <dgm:t>
        <a:bodyPr/>
        <a:lstStyle/>
        <a:p>
          <a:r>
            <a:rPr lang="en-GB" dirty="0"/>
            <a:t>CAD config files</a:t>
          </a:r>
        </a:p>
      </dgm:t>
    </dgm:pt>
    <dgm:pt modelId="{518F04BB-C4B7-0840-983A-3AEA302662B1}" type="parTrans" cxnId="{A3F20203-F4B4-EB40-A0FB-61496FDDC623}">
      <dgm:prSet/>
      <dgm:spPr/>
      <dgm:t>
        <a:bodyPr/>
        <a:lstStyle/>
        <a:p>
          <a:endParaRPr lang="en-GB"/>
        </a:p>
      </dgm:t>
    </dgm:pt>
    <dgm:pt modelId="{2F16E9F1-695D-4A44-BE6A-82E2647B32B1}" type="sibTrans" cxnId="{A3F20203-F4B4-EB40-A0FB-61496FDDC623}">
      <dgm:prSet/>
      <dgm:spPr/>
      <dgm:t>
        <a:bodyPr/>
        <a:lstStyle/>
        <a:p>
          <a:endParaRPr lang="en-GB"/>
        </a:p>
      </dgm:t>
    </dgm:pt>
    <dgm:pt modelId="{ED7E131C-C862-994A-AF88-0DC8D9C6876E}">
      <dgm:prSet phldrT="[Text]"/>
      <dgm:spPr/>
      <dgm:t>
        <a:bodyPr/>
        <a:lstStyle/>
        <a:p>
          <a:r>
            <a:rPr lang="en-GB" dirty="0"/>
            <a:t>Dynamic properties config</a:t>
          </a:r>
        </a:p>
      </dgm:t>
    </dgm:pt>
    <dgm:pt modelId="{57576B8E-FA13-0A4D-9232-5F31A17FD477}" type="parTrans" cxnId="{A9F3D25A-CA6F-F040-B255-64305B88D333}">
      <dgm:prSet/>
      <dgm:spPr/>
      <dgm:t>
        <a:bodyPr/>
        <a:lstStyle/>
        <a:p>
          <a:endParaRPr lang="en-GB"/>
        </a:p>
      </dgm:t>
    </dgm:pt>
    <dgm:pt modelId="{A6C6FC01-9BEA-8D41-B549-B3AD0AF82666}" type="sibTrans" cxnId="{A9F3D25A-CA6F-F040-B255-64305B88D333}">
      <dgm:prSet/>
      <dgm:spPr/>
      <dgm:t>
        <a:bodyPr/>
        <a:lstStyle/>
        <a:p>
          <a:endParaRPr lang="en-GB"/>
        </a:p>
      </dgm:t>
    </dgm:pt>
    <dgm:pt modelId="{34E54A49-BA29-8B45-B1EB-4A6EEEDC4988}">
      <dgm:prSet phldrT="[Text]"/>
      <dgm:spPr/>
      <dgm:t>
        <a:bodyPr/>
        <a:lstStyle/>
        <a:p>
          <a:r>
            <a:rPr lang="en-GB" dirty="0"/>
            <a:t>Tools</a:t>
          </a:r>
        </a:p>
      </dgm:t>
    </dgm:pt>
    <dgm:pt modelId="{F096BFF6-5116-E74C-A6F3-776CF2F60220}" type="parTrans" cxnId="{487FA320-EDB2-394A-9A0C-A0A42CD27F8D}">
      <dgm:prSet/>
      <dgm:spPr/>
      <dgm:t>
        <a:bodyPr/>
        <a:lstStyle/>
        <a:p>
          <a:endParaRPr lang="en-GB"/>
        </a:p>
      </dgm:t>
    </dgm:pt>
    <dgm:pt modelId="{AF386362-D7F7-3F44-9D73-37BD759CCA67}" type="sibTrans" cxnId="{487FA320-EDB2-394A-9A0C-A0A42CD27F8D}">
      <dgm:prSet/>
      <dgm:spPr/>
      <dgm:t>
        <a:bodyPr/>
        <a:lstStyle/>
        <a:p>
          <a:endParaRPr lang="en-GB"/>
        </a:p>
      </dgm:t>
    </dgm:pt>
    <dgm:pt modelId="{E5B2BAC6-4223-874E-9C20-A1322C1B95DE}">
      <dgm:prSet phldrT="[Text]"/>
      <dgm:spPr/>
      <dgm:t>
        <a:bodyPr/>
        <a:lstStyle/>
        <a:p>
          <a:r>
            <a:rPr lang="en-GB" dirty="0"/>
            <a:t>Bread Crumb</a:t>
          </a:r>
        </a:p>
      </dgm:t>
    </dgm:pt>
    <dgm:pt modelId="{FC486A92-6C90-C14E-BCD5-D7A7E115F569}" type="parTrans" cxnId="{55ACA389-DC6D-6148-87EA-38BFE653204A}">
      <dgm:prSet/>
      <dgm:spPr/>
      <dgm:t>
        <a:bodyPr/>
        <a:lstStyle/>
        <a:p>
          <a:endParaRPr lang="en-GB"/>
        </a:p>
      </dgm:t>
    </dgm:pt>
    <dgm:pt modelId="{2A7BB705-5E34-A84A-AAD4-6ABA96D35B64}" type="sibTrans" cxnId="{55ACA389-DC6D-6148-87EA-38BFE653204A}">
      <dgm:prSet/>
      <dgm:spPr/>
      <dgm:t>
        <a:bodyPr/>
        <a:lstStyle/>
        <a:p>
          <a:endParaRPr lang="en-GB"/>
        </a:p>
      </dgm:t>
    </dgm:pt>
    <dgm:pt modelId="{115D3FA5-A581-C443-A4EB-E3B944A449C3}">
      <dgm:prSet phldrT="[Text]"/>
      <dgm:spPr/>
      <dgm:t>
        <a:bodyPr/>
        <a:lstStyle/>
        <a:p>
          <a:r>
            <a:rPr lang="en-GB" dirty="0"/>
            <a:t>Menus, tabs, dialogs</a:t>
          </a:r>
        </a:p>
      </dgm:t>
    </dgm:pt>
    <dgm:pt modelId="{785A8250-CE07-174B-B366-C856E4A0446C}" type="parTrans" cxnId="{322DCDBB-CB0B-BD4D-852E-12FE02A13633}">
      <dgm:prSet/>
      <dgm:spPr/>
      <dgm:t>
        <a:bodyPr/>
        <a:lstStyle/>
        <a:p>
          <a:endParaRPr lang="en-GB"/>
        </a:p>
      </dgm:t>
    </dgm:pt>
    <dgm:pt modelId="{5DF10D05-FF03-8945-9DBA-DFBDFB5EB969}" type="sibTrans" cxnId="{322DCDBB-CB0B-BD4D-852E-12FE02A13633}">
      <dgm:prSet/>
      <dgm:spPr/>
      <dgm:t>
        <a:bodyPr/>
        <a:lstStyle/>
        <a:p>
          <a:endParaRPr lang="en-GB"/>
        </a:p>
      </dgm:t>
    </dgm:pt>
    <dgm:pt modelId="{5AEAB1DC-E1FA-994F-ABC4-79782FC77149}">
      <dgm:prSet phldrT="[Text]"/>
      <dgm:spPr/>
      <dgm:t>
        <a:bodyPr/>
        <a:lstStyle/>
        <a:p>
          <a:r>
            <a:rPr lang="en-GB" dirty="0"/>
            <a:t>Debugging</a:t>
          </a:r>
        </a:p>
      </dgm:t>
    </dgm:pt>
    <dgm:pt modelId="{F4C062F5-5059-4E4B-9919-64783E96CBBE}" type="parTrans" cxnId="{67403670-BB65-F345-9478-F4B99AEE85AE}">
      <dgm:prSet/>
      <dgm:spPr/>
      <dgm:t>
        <a:bodyPr/>
        <a:lstStyle/>
        <a:p>
          <a:endParaRPr lang="en-GB"/>
        </a:p>
      </dgm:t>
    </dgm:pt>
    <dgm:pt modelId="{BDA369F7-D5F4-0941-AF4C-5E9BA92AF6F0}" type="sibTrans" cxnId="{67403670-BB65-F345-9478-F4B99AEE85AE}">
      <dgm:prSet/>
      <dgm:spPr/>
      <dgm:t>
        <a:bodyPr/>
        <a:lstStyle/>
        <a:p>
          <a:endParaRPr lang="en-GB"/>
        </a:p>
      </dgm:t>
    </dgm:pt>
    <dgm:pt modelId="{FC452203-5120-B045-ADD9-5A80BF6F4093}">
      <dgm:prSet phldrT="[Text]"/>
      <dgm:spPr/>
      <dgm:t>
        <a:bodyPr/>
        <a:lstStyle/>
        <a:p>
          <a:r>
            <a:rPr lang="en-GB" dirty="0"/>
            <a:t>Cascading Drop-downs</a:t>
          </a:r>
        </a:p>
      </dgm:t>
    </dgm:pt>
    <dgm:pt modelId="{0CA962E2-340C-E947-891E-B6DC36068426}" type="parTrans" cxnId="{EC322A2B-239E-AB41-A9AC-5D345EAC48B2}">
      <dgm:prSet/>
      <dgm:spPr/>
      <dgm:t>
        <a:bodyPr/>
        <a:lstStyle/>
        <a:p>
          <a:endParaRPr lang="en-GB"/>
        </a:p>
      </dgm:t>
    </dgm:pt>
    <dgm:pt modelId="{05321E32-A5F4-7D4F-A085-8B81BED58559}" type="sibTrans" cxnId="{EC322A2B-239E-AB41-A9AC-5D345EAC48B2}">
      <dgm:prSet/>
      <dgm:spPr/>
      <dgm:t>
        <a:bodyPr/>
        <a:lstStyle/>
        <a:p>
          <a:endParaRPr lang="en-GB"/>
        </a:p>
      </dgm:t>
    </dgm:pt>
    <dgm:pt modelId="{8AE0A84E-50E2-024B-9691-8BB8D9A03CF1}">
      <dgm:prSet phldrT="[Text]"/>
      <dgm:spPr/>
      <dgm:t>
        <a:bodyPr/>
        <a:lstStyle/>
        <a:p>
          <a:r>
            <a:rPr lang="en-GB" dirty="0"/>
            <a:t>Custom Numbering</a:t>
          </a:r>
        </a:p>
      </dgm:t>
    </dgm:pt>
    <dgm:pt modelId="{7899B6DC-A202-7646-A1F3-993F45455518}" type="parTrans" cxnId="{6C65294B-4C1A-E54A-9942-099986353E99}">
      <dgm:prSet/>
      <dgm:spPr/>
      <dgm:t>
        <a:bodyPr/>
        <a:lstStyle/>
        <a:p>
          <a:endParaRPr lang="en-GB"/>
        </a:p>
      </dgm:t>
    </dgm:pt>
    <dgm:pt modelId="{72780160-D25E-5C46-B370-0771E5F3AA94}" type="sibTrans" cxnId="{6C65294B-4C1A-E54A-9942-099986353E99}">
      <dgm:prSet/>
      <dgm:spPr/>
      <dgm:t>
        <a:bodyPr/>
        <a:lstStyle/>
        <a:p>
          <a:endParaRPr lang="en-GB"/>
        </a:p>
      </dgm:t>
    </dgm:pt>
    <dgm:pt modelId="{C56BF055-061D-0C44-BD48-A525623CDFE6}">
      <dgm:prSet phldrT="[Text]"/>
      <dgm:spPr/>
      <dgm:t>
        <a:bodyPr/>
        <a:lstStyle/>
        <a:p>
          <a:r>
            <a:rPr lang="en-GB" dirty="0"/>
            <a:t>Customizing</a:t>
          </a:r>
        </a:p>
      </dgm:t>
    </dgm:pt>
    <dgm:pt modelId="{031C465F-0B69-ED44-838F-261DFC6DAF73}" type="parTrans" cxnId="{7093CA3D-91B0-0742-8555-46831FEE2741}">
      <dgm:prSet/>
      <dgm:spPr/>
    </dgm:pt>
    <dgm:pt modelId="{B455578A-D37E-544A-AB63-2733D385EB7F}" type="sibTrans" cxnId="{7093CA3D-91B0-0742-8555-46831FEE2741}">
      <dgm:prSet/>
      <dgm:spPr/>
    </dgm:pt>
    <dgm:pt modelId="{0294D4CC-EDD9-4046-BEFD-148CEDAF1752}">
      <dgm:prSet phldrT="[Text]"/>
      <dgm:spPr/>
      <dgm:t>
        <a:bodyPr/>
        <a:lstStyle/>
        <a:p>
          <a:r>
            <a:rPr lang="en-GB" dirty="0"/>
            <a:t>Data Validation</a:t>
          </a:r>
        </a:p>
      </dgm:t>
    </dgm:pt>
    <dgm:pt modelId="{C79FBB4A-C40B-D34A-AC65-F989BFA764DA}" type="parTrans" cxnId="{652E773D-D35C-5047-8F99-794648585AA2}">
      <dgm:prSet/>
      <dgm:spPr/>
    </dgm:pt>
    <dgm:pt modelId="{E3756070-B988-5045-B628-1FCE65FA9AEA}" type="sibTrans" cxnId="{652E773D-D35C-5047-8F99-794648585AA2}">
      <dgm:prSet/>
      <dgm:spPr/>
    </dgm:pt>
    <dgm:pt modelId="{52611BFB-1563-AA43-8DC5-EDDA3067EFEB}" type="pres">
      <dgm:prSet presAssocID="{7A3295F2-B26B-9544-9DF1-E790074FC77B}" presName="theList" presStyleCnt="0">
        <dgm:presLayoutVars>
          <dgm:dir/>
          <dgm:animLvl val="lvl"/>
          <dgm:resizeHandles val="exact"/>
        </dgm:presLayoutVars>
      </dgm:prSet>
      <dgm:spPr/>
    </dgm:pt>
    <dgm:pt modelId="{7D85F763-3F7F-754C-A94C-B78B23266CBF}" type="pres">
      <dgm:prSet presAssocID="{931D54D6-34A1-8A43-8A24-576E26750FDA}" presName="compNode" presStyleCnt="0"/>
      <dgm:spPr/>
    </dgm:pt>
    <dgm:pt modelId="{64EF4B04-AF13-CB48-A516-8D361AF960F0}" type="pres">
      <dgm:prSet presAssocID="{931D54D6-34A1-8A43-8A24-576E26750FDA}" presName="aNode" presStyleLbl="bgShp" presStyleIdx="0" presStyleCnt="6"/>
      <dgm:spPr/>
    </dgm:pt>
    <dgm:pt modelId="{0793021B-1BD8-A44D-AD89-952BF2C61265}" type="pres">
      <dgm:prSet presAssocID="{931D54D6-34A1-8A43-8A24-576E26750FDA}" presName="textNode" presStyleLbl="bgShp" presStyleIdx="0" presStyleCnt="6"/>
      <dgm:spPr/>
    </dgm:pt>
    <dgm:pt modelId="{FCEAEB0E-2A91-824D-B46E-94D257483E6A}" type="pres">
      <dgm:prSet presAssocID="{931D54D6-34A1-8A43-8A24-576E26750FDA}" presName="compChildNode" presStyleCnt="0"/>
      <dgm:spPr/>
    </dgm:pt>
    <dgm:pt modelId="{8A52624F-1C89-3844-8BF3-D40C856CC887}" type="pres">
      <dgm:prSet presAssocID="{931D54D6-34A1-8A43-8A24-576E26750FDA}" presName="theInnerList" presStyleCnt="0"/>
      <dgm:spPr/>
    </dgm:pt>
    <dgm:pt modelId="{C3B8FE5B-C050-E140-A53E-12F5D0418A66}" type="pres">
      <dgm:prSet presAssocID="{82510E4E-A3B0-914E-ABD4-4F54FCEE5816}" presName="childNode" presStyleLbl="node1" presStyleIdx="0" presStyleCnt="26">
        <dgm:presLayoutVars>
          <dgm:bulletEnabled val="1"/>
        </dgm:presLayoutVars>
      </dgm:prSet>
      <dgm:spPr/>
    </dgm:pt>
    <dgm:pt modelId="{7706E619-3AA0-6544-9536-0957B050C190}" type="pres">
      <dgm:prSet presAssocID="{82510E4E-A3B0-914E-ABD4-4F54FCEE5816}" presName="aSpace2" presStyleCnt="0"/>
      <dgm:spPr/>
    </dgm:pt>
    <dgm:pt modelId="{10EF4324-673F-904B-A9E6-28701DE0B5DC}" type="pres">
      <dgm:prSet presAssocID="{5A4E1566-93C9-AF4C-809F-6D5941B20259}" presName="childNode" presStyleLbl="node1" presStyleIdx="1" presStyleCnt="26">
        <dgm:presLayoutVars>
          <dgm:bulletEnabled val="1"/>
        </dgm:presLayoutVars>
      </dgm:prSet>
      <dgm:spPr/>
    </dgm:pt>
    <dgm:pt modelId="{9D7CC096-2753-5947-A51A-A8823161E0C9}" type="pres">
      <dgm:prSet presAssocID="{5A4E1566-93C9-AF4C-809F-6D5941B20259}" presName="aSpace2" presStyleCnt="0"/>
      <dgm:spPr/>
    </dgm:pt>
    <dgm:pt modelId="{18E12BBA-EB08-AC45-9A09-5110C9CBCDC6}" type="pres">
      <dgm:prSet presAssocID="{5539672F-5AD0-B649-9943-09B25C0ACFC2}" presName="childNode" presStyleLbl="node1" presStyleIdx="2" presStyleCnt="26">
        <dgm:presLayoutVars>
          <dgm:bulletEnabled val="1"/>
        </dgm:presLayoutVars>
      </dgm:prSet>
      <dgm:spPr/>
    </dgm:pt>
    <dgm:pt modelId="{1D4A812F-0204-8746-8980-9FDE65E26FCD}" type="pres">
      <dgm:prSet presAssocID="{5539672F-5AD0-B649-9943-09B25C0ACFC2}" presName="aSpace2" presStyleCnt="0"/>
      <dgm:spPr/>
    </dgm:pt>
    <dgm:pt modelId="{4755DB00-DB5D-4C48-B375-230E3B47CA99}" type="pres">
      <dgm:prSet presAssocID="{E29145D1-62E0-C941-A2D4-D70FFCC7F939}" presName="childNode" presStyleLbl="node1" presStyleIdx="3" presStyleCnt="26">
        <dgm:presLayoutVars>
          <dgm:bulletEnabled val="1"/>
        </dgm:presLayoutVars>
      </dgm:prSet>
      <dgm:spPr/>
    </dgm:pt>
    <dgm:pt modelId="{04222347-DD29-5047-8274-FBDF9F050F36}" type="pres">
      <dgm:prSet presAssocID="{E29145D1-62E0-C941-A2D4-D70FFCC7F939}" presName="aSpace2" presStyleCnt="0"/>
      <dgm:spPr/>
    </dgm:pt>
    <dgm:pt modelId="{3A8225E8-CDBE-5748-9DD8-C1C8721306F4}" type="pres">
      <dgm:prSet presAssocID="{81C885B7-DDFE-3345-90D4-1E433251F475}" presName="childNode" presStyleLbl="node1" presStyleIdx="4" presStyleCnt="26">
        <dgm:presLayoutVars>
          <dgm:bulletEnabled val="1"/>
        </dgm:presLayoutVars>
      </dgm:prSet>
      <dgm:spPr/>
    </dgm:pt>
    <dgm:pt modelId="{7F2113F0-99FD-3F46-A453-FB548195B84E}" type="pres">
      <dgm:prSet presAssocID="{931D54D6-34A1-8A43-8A24-576E26750FDA}" presName="aSpace" presStyleCnt="0"/>
      <dgm:spPr/>
    </dgm:pt>
    <dgm:pt modelId="{462AF0A0-B47B-D24B-82CB-74062782DCF7}" type="pres">
      <dgm:prSet presAssocID="{C99D90A7-9C1C-814E-94B0-1E545FD23F0C}" presName="compNode" presStyleCnt="0"/>
      <dgm:spPr/>
    </dgm:pt>
    <dgm:pt modelId="{E59F127F-985C-6549-8503-791BA16880E4}" type="pres">
      <dgm:prSet presAssocID="{C99D90A7-9C1C-814E-94B0-1E545FD23F0C}" presName="aNode" presStyleLbl="bgShp" presStyleIdx="1" presStyleCnt="6"/>
      <dgm:spPr/>
    </dgm:pt>
    <dgm:pt modelId="{C7271F6B-D724-D44E-95C5-5C921D04F490}" type="pres">
      <dgm:prSet presAssocID="{C99D90A7-9C1C-814E-94B0-1E545FD23F0C}" presName="textNode" presStyleLbl="bgShp" presStyleIdx="1" presStyleCnt="6"/>
      <dgm:spPr/>
    </dgm:pt>
    <dgm:pt modelId="{744F464D-C20E-E04D-91B8-CD058F92B010}" type="pres">
      <dgm:prSet presAssocID="{C99D90A7-9C1C-814E-94B0-1E545FD23F0C}" presName="compChildNode" presStyleCnt="0"/>
      <dgm:spPr/>
    </dgm:pt>
    <dgm:pt modelId="{06AAEC06-617A-324D-A1CD-BADE0365A2E7}" type="pres">
      <dgm:prSet presAssocID="{C99D90A7-9C1C-814E-94B0-1E545FD23F0C}" presName="theInnerList" presStyleCnt="0"/>
      <dgm:spPr/>
    </dgm:pt>
    <dgm:pt modelId="{66293BCF-C537-484C-8216-AAD7161DD71E}" type="pres">
      <dgm:prSet presAssocID="{CE9335A9-F820-8543-86BB-3F4E1CBE9D90}" presName="childNode" presStyleLbl="node1" presStyleIdx="5" presStyleCnt="26">
        <dgm:presLayoutVars>
          <dgm:bulletEnabled val="1"/>
        </dgm:presLayoutVars>
      </dgm:prSet>
      <dgm:spPr/>
    </dgm:pt>
    <dgm:pt modelId="{ED937DBA-745C-AC47-8246-673B2D1BC469}" type="pres">
      <dgm:prSet presAssocID="{CE9335A9-F820-8543-86BB-3F4E1CBE9D90}" presName="aSpace2" presStyleCnt="0"/>
      <dgm:spPr/>
    </dgm:pt>
    <dgm:pt modelId="{D98A0907-65D0-4545-9630-D50FAA3188B2}" type="pres">
      <dgm:prSet presAssocID="{A5E4E9DE-1F22-3340-88FA-D447EAA544FB}" presName="childNode" presStyleLbl="node1" presStyleIdx="6" presStyleCnt="26">
        <dgm:presLayoutVars>
          <dgm:bulletEnabled val="1"/>
        </dgm:presLayoutVars>
      </dgm:prSet>
      <dgm:spPr/>
    </dgm:pt>
    <dgm:pt modelId="{FF29B4A3-E009-6444-B34B-888640833835}" type="pres">
      <dgm:prSet presAssocID="{A5E4E9DE-1F22-3340-88FA-D447EAA544FB}" presName="aSpace2" presStyleCnt="0"/>
      <dgm:spPr/>
    </dgm:pt>
    <dgm:pt modelId="{9FE7EF2D-DBC1-4E43-96B0-F907E4632841}" type="pres">
      <dgm:prSet presAssocID="{5CB82603-8F04-5840-A98E-1100256CCAEE}" presName="childNode" presStyleLbl="node1" presStyleIdx="7" presStyleCnt="26">
        <dgm:presLayoutVars>
          <dgm:bulletEnabled val="1"/>
        </dgm:presLayoutVars>
      </dgm:prSet>
      <dgm:spPr/>
    </dgm:pt>
    <dgm:pt modelId="{5378911F-2F2F-9D48-A38F-0FAA9163A80D}" type="pres">
      <dgm:prSet presAssocID="{5CB82603-8F04-5840-A98E-1100256CCAEE}" presName="aSpace2" presStyleCnt="0"/>
      <dgm:spPr/>
    </dgm:pt>
    <dgm:pt modelId="{8C2C28F0-366F-B145-8FB0-D26260C56CA7}" type="pres">
      <dgm:prSet presAssocID="{952BB07E-22BC-AA4E-907F-7FB57F367B3D}" presName="childNode" presStyleLbl="node1" presStyleIdx="8" presStyleCnt="26">
        <dgm:presLayoutVars>
          <dgm:bulletEnabled val="1"/>
        </dgm:presLayoutVars>
      </dgm:prSet>
      <dgm:spPr/>
    </dgm:pt>
    <dgm:pt modelId="{347AD5DD-3C5F-0847-8D02-58B32F4EFCF2}" type="pres">
      <dgm:prSet presAssocID="{C99D90A7-9C1C-814E-94B0-1E545FD23F0C}" presName="aSpace" presStyleCnt="0"/>
      <dgm:spPr/>
    </dgm:pt>
    <dgm:pt modelId="{9D19B3A0-A59F-F340-9799-019907596CAF}" type="pres">
      <dgm:prSet presAssocID="{9078D860-6946-E845-B92B-D1034E668356}" presName="compNode" presStyleCnt="0"/>
      <dgm:spPr/>
    </dgm:pt>
    <dgm:pt modelId="{71D7C653-594D-CF4C-ACFD-BE12B04A7F01}" type="pres">
      <dgm:prSet presAssocID="{9078D860-6946-E845-B92B-D1034E668356}" presName="aNode" presStyleLbl="bgShp" presStyleIdx="2" presStyleCnt="6"/>
      <dgm:spPr/>
    </dgm:pt>
    <dgm:pt modelId="{B00FC64B-FD11-5D4E-BF56-13780A2D8F65}" type="pres">
      <dgm:prSet presAssocID="{9078D860-6946-E845-B92B-D1034E668356}" presName="textNode" presStyleLbl="bgShp" presStyleIdx="2" presStyleCnt="6"/>
      <dgm:spPr/>
    </dgm:pt>
    <dgm:pt modelId="{6E4D738F-048F-C445-B782-4899A2DD3C98}" type="pres">
      <dgm:prSet presAssocID="{9078D860-6946-E845-B92B-D1034E668356}" presName="compChildNode" presStyleCnt="0"/>
      <dgm:spPr/>
    </dgm:pt>
    <dgm:pt modelId="{CCD0E388-FF6D-5145-A28E-5A115EDAA8B6}" type="pres">
      <dgm:prSet presAssocID="{9078D860-6946-E845-B92B-D1034E668356}" presName="theInnerList" presStyleCnt="0"/>
      <dgm:spPr/>
    </dgm:pt>
    <dgm:pt modelId="{F79B809A-A90C-E749-BBD7-F1BDB7EAD9F5}" type="pres">
      <dgm:prSet presAssocID="{B6E900F6-86F4-E44B-A894-846B17BE40D3}" presName="childNode" presStyleLbl="node1" presStyleIdx="9" presStyleCnt="26">
        <dgm:presLayoutVars>
          <dgm:bulletEnabled val="1"/>
        </dgm:presLayoutVars>
      </dgm:prSet>
      <dgm:spPr/>
    </dgm:pt>
    <dgm:pt modelId="{CB2D27F7-94A3-8E4C-8179-E7D9048D5073}" type="pres">
      <dgm:prSet presAssocID="{B6E900F6-86F4-E44B-A894-846B17BE40D3}" presName="aSpace2" presStyleCnt="0"/>
      <dgm:spPr/>
    </dgm:pt>
    <dgm:pt modelId="{6E6CF75A-70C9-7A4E-A6FC-03ADB0CC7571}" type="pres">
      <dgm:prSet presAssocID="{4CDC3A92-F102-2146-8404-BCDA87E4CAD1}" presName="childNode" presStyleLbl="node1" presStyleIdx="10" presStyleCnt="26">
        <dgm:presLayoutVars>
          <dgm:bulletEnabled val="1"/>
        </dgm:presLayoutVars>
      </dgm:prSet>
      <dgm:spPr/>
    </dgm:pt>
    <dgm:pt modelId="{125F00CB-D8E8-C84D-8432-C6230A02EE35}" type="pres">
      <dgm:prSet presAssocID="{4CDC3A92-F102-2146-8404-BCDA87E4CAD1}" presName="aSpace2" presStyleCnt="0"/>
      <dgm:spPr/>
    </dgm:pt>
    <dgm:pt modelId="{76B1C54F-1DEF-3B4F-988F-E1733C5E9C10}" type="pres">
      <dgm:prSet presAssocID="{A918D5DF-A25A-5C42-B71E-D4B66549F907}" presName="childNode" presStyleLbl="node1" presStyleIdx="11" presStyleCnt="26">
        <dgm:presLayoutVars>
          <dgm:bulletEnabled val="1"/>
        </dgm:presLayoutVars>
      </dgm:prSet>
      <dgm:spPr/>
    </dgm:pt>
    <dgm:pt modelId="{6BDF0F3F-5336-3A4A-A710-75DE6689EDB1}" type="pres">
      <dgm:prSet presAssocID="{A918D5DF-A25A-5C42-B71E-D4B66549F907}" presName="aSpace2" presStyleCnt="0"/>
      <dgm:spPr/>
    </dgm:pt>
    <dgm:pt modelId="{DB326096-2C33-284B-881A-C5E754AFCF48}" type="pres">
      <dgm:prSet presAssocID="{ED7E131C-C862-994A-AF88-0DC8D9C6876E}" presName="childNode" presStyleLbl="node1" presStyleIdx="12" presStyleCnt="26">
        <dgm:presLayoutVars>
          <dgm:bulletEnabled val="1"/>
        </dgm:presLayoutVars>
      </dgm:prSet>
      <dgm:spPr/>
    </dgm:pt>
    <dgm:pt modelId="{EA5EAFEB-78B5-B843-875D-919ED1A6B418}" type="pres">
      <dgm:prSet presAssocID="{9078D860-6946-E845-B92B-D1034E668356}" presName="aSpace" presStyleCnt="0"/>
      <dgm:spPr/>
    </dgm:pt>
    <dgm:pt modelId="{130F3695-3D15-1F4A-A521-A217F4984D11}" type="pres">
      <dgm:prSet presAssocID="{C56BF055-061D-0C44-BD48-A525623CDFE6}" presName="compNode" presStyleCnt="0"/>
      <dgm:spPr/>
    </dgm:pt>
    <dgm:pt modelId="{D5BC94A9-0F85-E244-ADE6-0B8D1362CBF9}" type="pres">
      <dgm:prSet presAssocID="{C56BF055-061D-0C44-BD48-A525623CDFE6}" presName="aNode" presStyleLbl="bgShp" presStyleIdx="3" presStyleCnt="6"/>
      <dgm:spPr/>
    </dgm:pt>
    <dgm:pt modelId="{D26C9069-2745-7142-A3E0-A6C3732601CB}" type="pres">
      <dgm:prSet presAssocID="{C56BF055-061D-0C44-BD48-A525623CDFE6}" presName="textNode" presStyleLbl="bgShp" presStyleIdx="3" presStyleCnt="6"/>
      <dgm:spPr/>
    </dgm:pt>
    <dgm:pt modelId="{C3A6D01C-4240-C94F-9582-4B3A52BDCA2E}" type="pres">
      <dgm:prSet presAssocID="{C56BF055-061D-0C44-BD48-A525623CDFE6}" presName="compChildNode" presStyleCnt="0"/>
      <dgm:spPr/>
    </dgm:pt>
    <dgm:pt modelId="{6FF179F4-48DF-094B-ACCF-9D150E42BC39}" type="pres">
      <dgm:prSet presAssocID="{C56BF055-061D-0C44-BD48-A525623CDFE6}" presName="theInnerList" presStyleCnt="0"/>
      <dgm:spPr/>
    </dgm:pt>
    <dgm:pt modelId="{AEF722F5-ED02-454E-9B64-9466F5DDA48F}" type="pres">
      <dgm:prSet presAssocID="{4543C147-A430-3C47-B34C-AD33BB5B9F71}" presName="childNode" presStyleLbl="node1" presStyleIdx="13" presStyleCnt="26">
        <dgm:presLayoutVars>
          <dgm:bulletEnabled val="1"/>
        </dgm:presLayoutVars>
      </dgm:prSet>
      <dgm:spPr/>
    </dgm:pt>
    <dgm:pt modelId="{270FDAF7-4666-6E43-87FC-5B421066CF09}" type="pres">
      <dgm:prSet presAssocID="{4543C147-A430-3C47-B34C-AD33BB5B9F71}" presName="aSpace2" presStyleCnt="0"/>
      <dgm:spPr/>
    </dgm:pt>
    <dgm:pt modelId="{AB855493-39FC-E840-8330-4116400EEEA3}" type="pres">
      <dgm:prSet presAssocID="{B51B6F09-7718-0F47-A36D-01C02B472CF4}" presName="childNode" presStyleLbl="node1" presStyleIdx="14" presStyleCnt="26">
        <dgm:presLayoutVars>
          <dgm:bulletEnabled val="1"/>
        </dgm:presLayoutVars>
      </dgm:prSet>
      <dgm:spPr/>
    </dgm:pt>
    <dgm:pt modelId="{AD6EE2DF-FCA4-864D-8754-F9AC79B3C931}" type="pres">
      <dgm:prSet presAssocID="{B51B6F09-7718-0F47-A36D-01C02B472CF4}" presName="aSpace2" presStyleCnt="0"/>
      <dgm:spPr/>
    </dgm:pt>
    <dgm:pt modelId="{B3C83998-5474-0444-9C63-6D7C691C929D}" type="pres">
      <dgm:prSet presAssocID="{E5B2BAC6-4223-874E-9C20-A1322C1B95DE}" presName="childNode" presStyleLbl="node1" presStyleIdx="15" presStyleCnt="26">
        <dgm:presLayoutVars>
          <dgm:bulletEnabled val="1"/>
        </dgm:presLayoutVars>
      </dgm:prSet>
      <dgm:spPr/>
    </dgm:pt>
    <dgm:pt modelId="{A7929185-73F0-4748-BF56-95039D869D75}" type="pres">
      <dgm:prSet presAssocID="{E5B2BAC6-4223-874E-9C20-A1322C1B95DE}" presName="aSpace2" presStyleCnt="0"/>
      <dgm:spPr/>
    </dgm:pt>
    <dgm:pt modelId="{7AA3BEE4-976B-3C42-BE3C-E4E4F4DF4E87}" type="pres">
      <dgm:prSet presAssocID="{115D3FA5-A581-C443-A4EB-E3B944A449C3}" presName="childNode" presStyleLbl="node1" presStyleIdx="16" presStyleCnt="26">
        <dgm:presLayoutVars>
          <dgm:bulletEnabled val="1"/>
        </dgm:presLayoutVars>
      </dgm:prSet>
      <dgm:spPr/>
    </dgm:pt>
    <dgm:pt modelId="{B7EC099D-1733-404A-BAC8-A7BE441ABA6E}" type="pres">
      <dgm:prSet presAssocID="{115D3FA5-A581-C443-A4EB-E3B944A449C3}" presName="aSpace2" presStyleCnt="0"/>
      <dgm:spPr/>
    </dgm:pt>
    <dgm:pt modelId="{3D0BEA6E-A145-4C44-8AF8-E1195AE24F7D}" type="pres">
      <dgm:prSet presAssocID="{0294D4CC-EDD9-4046-BEFD-148CEDAF1752}" presName="childNode" presStyleLbl="node1" presStyleIdx="17" presStyleCnt="26">
        <dgm:presLayoutVars>
          <dgm:bulletEnabled val="1"/>
        </dgm:presLayoutVars>
      </dgm:prSet>
      <dgm:spPr/>
    </dgm:pt>
    <dgm:pt modelId="{CFD89DE9-C89B-454E-8C3B-932D94786724}" type="pres">
      <dgm:prSet presAssocID="{0294D4CC-EDD9-4046-BEFD-148CEDAF1752}" presName="aSpace2" presStyleCnt="0"/>
      <dgm:spPr/>
    </dgm:pt>
    <dgm:pt modelId="{12B6C890-65B5-0540-9E4B-BE7C709B3F61}" type="pres">
      <dgm:prSet presAssocID="{8AE0A84E-50E2-024B-9691-8BB8D9A03CF1}" presName="childNode" presStyleLbl="node1" presStyleIdx="18" presStyleCnt="26">
        <dgm:presLayoutVars>
          <dgm:bulletEnabled val="1"/>
        </dgm:presLayoutVars>
      </dgm:prSet>
      <dgm:spPr/>
    </dgm:pt>
    <dgm:pt modelId="{753257D7-F73F-6444-86FE-C2D72E4553CB}" type="pres">
      <dgm:prSet presAssocID="{8AE0A84E-50E2-024B-9691-8BB8D9A03CF1}" presName="aSpace2" presStyleCnt="0"/>
      <dgm:spPr/>
    </dgm:pt>
    <dgm:pt modelId="{A1E02B8A-6ADB-CA43-8645-7CC0F678CB14}" type="pres">
      <dgm:prSet presAssocID="{FC452203-5120-B045-ADD9-5A80BF6F4093}" presName="childNode" presStyleLbl="node1" presStyleIdx="19" presStyleCnt="26">
        <dgm:presLayoutVars>
          <dgm:bulletEnabled val="1"/>
        </dgm:presLayoutVars>
      </dgm:prSet>
      <dgm:spPr/>
    </dgm:pt>
    <dgm:pt modelId="{8215BC5F-B518-6548-B197-84BEE62838C9}" type="pres">
      <dgm:prSet presAssocID="{FC452203-5120-B045-ADD9-5A80BF6F4093}" presName="aSpace2" presStyleCnt="0"/>
      <dgm:spPr/>
    </dgm:pt>
    <dgm:pt modelId="{2BEC947D-4E95-A84B-801B-50D2E912F232}" type="pres">
      <dgm:prSet presAssocID="{5AEAB1DC-E1FA-994F-ABC4-79782FC77149}" presName="childNode" presStyleLbl="node1" presStyleIdx="20" presStyleCnt="26">
        <dgm:presLayoutVars>
          <dgm:bulletEnabled val="1"/>
        </dgm:presLayoutVars>
      </dgm:prSet>
      <dgm:spPr/>
    </dgm:pt>
    <dgm:pt modelId="{3A1AD888-6264-CE48-8B3D-AC485089F54D}" type="pres">
      <dgm:prSet presAssocID="{C56BF055-061D-0C44-BD48-A525623CDFE6}" presName="aSpace" presStyleCnt="0"/>
      <dgm:spPr/>
    </dgm:pt>
    <dgm:pt modelId="{FACF8F7E-3F27-9E4D-958A-744DC951E96E}" type="pres">
      <dgm:prSet presAssocID="{34E54A49-BA29-8B45-B1EB-4A6EEEDC4988}" presName="compNode" presStyleCnt="0"/>
      <dgm:spPr/>
    </dgm:pt>
    <dgm:pt modelId="{C86ECF72-A382-BF4A-B1EE-4271A86CA031}" type="pres">
      <dgm:prSet presAssocID="{34E54A49-BA29-8B45-B1EB-4A6EEEDC4988}" presName="aNode" presStyleLbl="bgShp" presStyleIdx="4" presStyleCnt="6"/>
      <dgm:spPr/>
    </dgm:pt>
    <dgm:pt modelId="{E161F574-7B4B-9246-A758-55E03B73CA47}" type="pres">
      <dgm:prSet presAssocID="{34E54A49-BA29-8B45-B1EB-4A6EEEDC4988}" presName="textNode" presStyleLbl="bgShp" presStyleIdx="4" presStyleCnt="6"/>
      <dgm:spPr/>
    </dgm:pt>
    <dgm:pt modelId="{5CB85630-B160-9A47-B5B5-0592EEE37FB6}" type="pres">
      <dgm:prSet presAssocID="{34E54A49-BA29-8B45-B1EB-4A6EEEDC4988}" presName="compChildNode" presStyleCnt="0"/>
      <dgm:spPr/>
    </dgm:pt>
    <dgm:pt modelId="{C69C1189-198B-C64B-9BC8-FC1C6B77C5D5}" type="pres">
      <dgm:prSet presAssocID="{34E54A49-BA29-8B45-B1EB-4A6EEEDC4988}" presName="theInnerList" presStyleCnt="0"/>
      <dgm:spPr/>
    </dgm:pt>
    <dgm:pt modelId="{93C4A510-FDF9-7048-8C77-19C9E4E9E1A9}" type="pres">
      <dgm:prSet presAssocID="{C7937161-5CE6-484F-B4C0-577656403162}" presName="childNode" presStyleLbl="node1" presStyleIdx="21" presStyleCnt="26">
        <dgm:presLayoutVars>
          <dgm:bulletEnabled val="1"/>
        </dgm:presLayoutVars>
      </dgm:prSet>
      <dgm:spPr/>
    </dgm:pt>
    <dgm:pt modelId="{E18A36DF-41B5-934C-88F8-C06A26BFFA2F}" type="pres">
      <dgm:prSet presAssocID="{C7937161-5CE6-484F-B4C0-577656403162}" presName="aSpace2" presStyleCnt="0"/>
      <dgm:spPr/>
    </dgm:pt>
    <dgm:pt modelId="{0BBF0ADF-87D1-3B4F-A79C-DB22F708AB84}" type="pres">
      <dgm:prSet presAssocID="{6AD9E236-57FF-AB4C-8457-7CFF0AA2A235}" presName="childNode" presStyleLbl="node1" presStyleIdx="22" presStyleCnt="26">
        <dgm:presLayoutVars>
          <dgm:bulletEnabled val="1"/>
        </dgm:presLayoutVars>
      </dgm:prSet>
      <dgm:spPr/>
    </dgm:pt>
    <dgm:pt modelId="{CC91CEC0-E6E9-8B44-8822-98E619D12080}" type="pres">
      <dgm:prSet presAssocID="{34E54A49-BA29-8B45-B1EB-4A6EEEDC4988}" presName="aSpace" presStyleCnt="0"/>
      <dgm:spPr/>
    </dgm:pt>
    <dgm:pt modelId="{71A50504-D71E-DE45-AC52-A9391E84EBEE}" type="pres">
      <dgm:prSet presAssocID="{A5CDAD47-7C32-6B4B-BFCA-EE80B72C1E46}" presName="compNode" presStyleCnt="0"/>
      <dgm:spPr/>
    </dgm:pt>
    <dgm:pt modelId="{706D2935-3685-BB4E-9592-F4BD8186AE22}" type="pres">
      <dgm:prSet presAssocID="{A5CDAD47-7C32-6B4B-BFCA-EE80B72C1E46}" presName="aNode" presStyleLbl="bgShp" presStyleIdx="5" presStyleCnt="6"/>
      <dgm:spPr/>
    </dgm:pt>
    <dgm:pt modelId="{3ED7EACD-3305-3843-9AA7-7B6CB77119EF}" type="pres">
      <dgm:prSet presAssocID="{A5CDAD47-7C32-6B4B-BFCA-EE80B72C1E46}" presName="textNode" presStyleLbl="bgShp" presStyleIdx="5" presStyleCnt="6"/>
      <dgm:spPr/>
    </dgm:pt>
    <dgm:pt modelId="{46F669F3-2E01-8842-9041-BB9F5C948B60}" type="pres">
      <dgm:prSet presAssocID="{A5CDAD47-7C32-6B4B-BFCA-EE80B72C1E46}" presName="compChildNode" presStyleCnt="0"/>
      <dgm:spPr/>
    </dgm:pt>
    <dgm:pt modelId="{7A23BAFA-DB6A-9D4C-ABBC-4018DC8B22E6}" type="pres">
      <dgm:prSet presAssocID="{A5CDAD47-7C32-6B4B-BFCA-EE80B72C1E46}" presName="theInnerList" presStyleCnt="0"/>
      <dgm:spPr/>
    </dgm:pt>
    <dgm:pt modelId="{22F0ECE8-E5F9-B24E-92AF-29482D849DEF}" type="pres">
      <dgm:prSet presAssocID="{735DAA4B-47B4-CE4D-B0F6-10E49407CD4D}" presName="childNode" presStyleLbl="node1" presStyleIdx="23" presStyleCnt="26">
        <dgm:presLayoutVars>
          <dgm:bulletEnabled val="1"/>
        </dgm:presLayoutVars>
      </dgm:prSet>
      <dgm:spPr/>
    </dgm:pt>
    <dgm:pt modelId="{F8D5FC09-5C66-8849-A0BD-D54E1CC2D9D8}" type="pres">
      <dgm:prSet presAssocID="{735DAA4B-47B4-CE4D-B0F6-10E49407CD4D}" presName="aSpace2" presStyleCnt="0"/>
      <dgm:spPr/>
    </dgm:pt>
    <dgm:pt modelId="{D86595AB-7A62-3240-B433-E84A26C491E8}" type="pres">
      <dgm:prSet presAssocID="{E0A94EAB-DBFA-EB43-B863-55125B4DACCA}" presName="childNode" presStyleLbl="node1" presStyleIdx="24" presStyleCnt="26">
        <dgm:presLayoutVars>
          <dgm:bulletEnabled val="1"/>
        </dgm:presLayoutVars>
      </dgm:prSet>
      <dgm:spPr/>
    </dgm:pt>
    <dgm:pt modelId="{AC4FE277-5106-BC49-9DC4-8037B2082E70}" type="pres">
      <dgm:prSet presAssocID="{E0A94EAB-DBFA-EB43-B863-55125B4DACCA}" presName="aSpace2" presStyleCnt="0"/>
      <dgm:spPr/>
    </dgm:pt>
    <dgm:pt modelId="{8A4FF5BD-AAAB-9847-941A-23066FD8580B}" type="pres">
      <dgm:prSet presAssocID="{6484D0DC-1A49-7A48-8008-2EC990103189}" presName="childNode" presStyleLbl="node1" presStyleIdx="25" presStyleCnt="26">
        <dgm:presLayoutVars>
          <dgm:bulletEnabled val="1"/>
        </dgm:presLayoutVars>
      </dgm:prSet>
      <dgm:spPr/>
    </dgm:pt>
  </dgm:ptLst>
  <dgm:cxnLst>
    <dgm:cxn modelId="{A3F20203-F4B4-EB40-A0FB-61496FDDC623}" srcId="{9078D860-6946-E845-B92B-D1034E668356}" destId="{A918D5DF-A25A-5C42-B71E-D4B66549F907}" srcOrd="2" destOrd="0" parTransId="{518F04BB-C4B7-0840-983A-3AEA302662B1}" sibTransId="{2F16E9F1-695D-4A44-BE6A-82E2647B32B1}"/>
    <dgm:cxn modelId="{55B62605-C1A0-0D42-907E-E8A405FE575B}" type="presOf" srcId="{FC452203-5120-B045-ADD9-5A80BF6F4093}" destId="{A1E02B8A-6ADB-CA43-8645-7CC0F678CB14}" srcOrd="0" destOrd="0" presId="urn:microsoft.com/office/officeart/2005/8/layout/lProcess2"/>
    <dgm:cxn modelId="{2C418707-8253-7B41-94B8-D73705F5D90B}" type="presOf" srcId="{9078D860-6946-E845-B92B-D1034E668356}" destId="{B00FC64B-FD11-5D4E-BF56-13780A2D8F65}" srcOrd="1" destOrd="0" presId="urn:microsoft.com/office/officeart/2005/8/layout/lProcess2"/>
    <dgm:cxn modelId="{C6700711-5456-8A46-93F6-A8E3795AED27}" type="presOf" srcId="{34E54A49-BA29-8B45-B1EB-4A6EEEDC4988}" destId="{C86ECF72-A382-BF4A-B1EE-4271A86CA031}" srcOrd="0" destOrd="0" presId="urn:microsoft.com/office/officeart/2005/8/layout/lProcess2"/>
    <dgm:cxn modelId="{40CB1419-0F9A-9947-8232-A6B1E7C0E687}" type="presOf" srcId="{B51B6F09-7718-0F47-A36D-01C02B472CF4}" destId="{AB855493-39FC-E840-8330-4116400EEEA3}" srcOrd="0" destOrd="0" presId="urn:microsoft.com/office/officeart/2005/8/layout/lProcess2"/>
    <dgm:cxn modelId="{74CDE91E-E175-F74A-AFD3-27DBB744F336}" type="presOf" srcId="{34E54A49-BA29-8B45-B1EB-4A6EEEDC4988}" destId="{E161F574-7B4B-9246-A758-55E03B73CA47}" srcOrd="1" destOrd="0" presId="urn:microsoft.com/office/officeart/2005/8/layout/lProcess2"/>
    <dgm:cxn modelId="{487FA320-EDB2-394A-9A0C-A0A42CD27F8D}" srcId="{7A3295F2-B26B-9544-9DF1-E790074FC77B}" destId="{34E54A49-BA29-8B45-B1EB-4A6EEEDC4988}" srcOrd="4" destOrd="0" parTransId="{F096BFF6-5116-E74C-A6F3-776CF2F60220}" sibTransId="{AF386362-D7F7-3F44-9D73-37BD759CCA67}"/>
    <dgm:cxn modelId="{30283B22-4150-FE4D-AEC3-A4C6ED1921A3}" type="presOf" srcId="{4CDC3A92-F102-2146-8404-BCDA87E4CAD1}" destId="{6E6CF75A-70C9-7A4E-A6FC-03ADB0CC7571}" srcOrd="0" destOrd="0" presId="urn:microsoft.com/office/officeart/2005/8/layout/lProcess2"/>
    <dgm:cxn modelId="{FA485322-DE64-4B4C-9D81-161E04490B72}" srcId="{C99D90A7-9C1C-814E-94B0-1E545FD23F0C}" destId="{952BB07E-22BC-AA4E-907F-7FB57F367B3D}" srcOrd="3" destOrd="0" parTransId="{EB90317F-219C-CD41-BD5C-A100827DF2E7}" sibTransId="{24BE83A8-0C9D-B945-9C94-19417DC10540}"/>
    <dgm:cxn modelId="{9AB94B27-D0D1-2143-8ECD-79FDB8E5FC95}" srcId="{931D54D6-34A1-8A43-8A24-576E26750FDA}" destId="{82510E4E-A3B0-914E-ABD4-4F54FCEE5816}" srcOrd="0" destOrd="0" parTransId="{A7DCAF2F-2972-994E-A033-29013DF23112}" sibTransId="{651B6B5E-AF25-FB4E-A4E1-16B92938BB34}"/>
    <dgm:cxn modelId="{EC322A2B-239E-AB41-A9AC-5D345EAC48B2}" srcId="{C56BF055-061D-0C44-BD48-A525623CDFE6}" destId="{FC452203-5120-B045-ADD9-5A80BF6F4093}" srcOrd="6" destOrd="0" parTransId="{0CA962E2-340C-E947-891E-B6DC36068426}" sibTransId="{05321E32-A5F4-7D4F-A085-8B81BED58559}"/>
    <dgm:cxn modelId="{EA2D2D34-941E-394B-9C45-D5FF0F4FE9AC}" type="presOf" srcId="{9078D860-6946-E845-B92B-D1034E668356}" destId="{71D7C653-594D-CF4C-ACFD-BE12B04A7F01}" srcOrd="0" destOrd="0" presId="urn:microsoft.com/office/officeart/2005/8/layout/lProcess2"/>
    <dgm:cxn modelId="{652E773D-D35C-5047-8F99-794648585AA2}" srcId="{C56BF055-061D-0C44-BD48-A525623CDFE6}" destId="{0294D4CC-EDD9-4046-BEFD-148CEDAF1752}" srcOrd="4" destOrd="0" parTransId="{C79FBB4A-C40B-D34A-AC65-F989BFA764DA}" sibTransId="{E3756070-B988-5045-B628-1FCE65FA9AEA}"/>
    <dgm:cxn modelId="{7093CA3D-91B0-0742-8555-46831FEE2741}" srcId="{7A3295F2-B26B-9544-9DF1-E790074FC77B}" destId="{C56BF055-061D-0C44-BD48-A525623CDFE6}" srcOrd="3" destOrd="0" parTransId="{031C465F-0B69-ED44-838F-261DFC6DAF73}" sibTransId="{B455578A-D37E-544A-AB63-2733D385EB7F}"/>
    <dgm:cxn modelId="{4F761A3E-06EF-7D47-A4D1-668C82C50064}" type="presOf" srcId="{B6E900F6-86F4-E44B-A894-846B17BE40D3}" destId="{F79B809A-A90C-E749-BBD7-F1BDB7EAD9F5}" srcOrd="0" destOrd="0" presId="urn:microsoft.com/office/officeart/2005/8/layout/lProcess2"/>
    <dgm:cxn modelId="{A9603640-9E55-4245-968C-A1D9E4C15A71}" type="presOf" srcId="{A918D5DF-A25A-5C42-B71E-D4B66549F907}" destId="{76B1C54F-1DEF-3B4F-988F-E1733C5E9C10}" srcOrd="0" destOrd="0" presId="urn:microsoft.com/office/officeart/2005/8/layout/lProcess2"/>
    <dgm:cxn modelId="{A4ADB341-26A7-DF42-AD3D-EBDA92546963}" type="presOf" srcId="{E5B2BAC6-4223-874E-9C20-A1322C1B95DE}" destId="{B3C83998-5474-0444-9C63-6D7C691C929D}" srcOrd="0" destOrd="0" presId="urn:microsoft.com/office/officeart/2005/8/layout/lProcess2"/>
    <dgm:cxn modelId="{39385444-80D5-9848-ABD1-2A9ACEA7267D}" type="presOf" srcId="{952BB07E-22BC-AA4E-907F-7FB57F367B3D}" destId="{8C2C28F0-366F-B145-8FB0-D26260C56CA7}" srcOrd="0" destOrd="0" presId="urn:microsoft.com/office/officeart/2005/8/layout/lProcess2"/>
    <dgm:cxn modelId="{6C65294B-4C1A-E54A-9942-099986353E99}" srcId="{C56BF055-061D-0C44-BD48-A525623CDFE6}" destId="{8AE0A84E-50E2-024B-9691-8BB8D9A03CF1}" srcOrd="5" destOrd="0" parTransId="{7899B6DC-A202-7646-A1F3-993F45455518}" sibTransId="{72780160-D25E-5C46-B370-0771E5F3AA94}"/>
    <dgm:cxn modelId="{577C0755-51DB-6742-94D8-FF2C42EA9686}" srcId="{A5CDAD47-7C32-6B4B-BFCA-EE80B72C1E46}" destId="{E0A94EAB-DBFA-EB43-B863-55125B4DACCA}" srcOrd="1" destOrd="0" parTransId="{B8341DCF-B43E-204A-B074-788B5939D48B}" sibTransId="{5A621E6C-C04E-C248-BCD8-9CC11FB3D091}"/>
    <dgm:cxn modelId="{4E2A7959-159C-B240-980F-A109CB7BE3A3}" srcId="{7A3295F2-B26B-9544-9DF1-E790074FC77B}" destId="{A5CDAD47-7C32-6B4B-BFCA-EE80B72C1E46}" srcOrd="5" destOrd="0" parTransId="{4EDFA618-D5C5-9748-90F0-5D7FE4AA7E4B}" sibTransId="{4E89EC28-9418-C048-96D4-CBBDA01943A3}"/>
    <dgm:cxn modelId="{A9F3D25A-CA6F-F040-B255-64305B88D333}" srcId="{9078D860-6946-E845-B92B-D1034E668356}" destId="{ED7E131C-C862-994A-AF88-0DC8D9C6876E}" srcOrd="3" destOrd="0" parTransId="{57576B8E-FA13-0A4D-9232-5F31A17FD477}" sibTransId="{A6C6FC01-9BEA-8D41-B549-B3AD0AF82666}"/>
    <dgm:cxn modelId="{969CC066-5DB1-6541-A34A-C132A9BBA962}" type="presOf" srcId="{931D54D6-34A1-8A43-8A24-576E26750FDA}" destId="{0793021B-1BD8-A44D-AD89-952BF2C61265}" srcOrd="1" destOrd="0" presId="urn:microsoft.com/office/officeart/2005/8/layout/lProcess2"/>
    <dgm:cxn modelId="{2F3E716B-B028-624D-B4FB-093DF0BA14A4}" type="presOf" srcId="{6AD9E236-57FF-AB4C-8457-7CFF0AA2A235}" destId="{0BBF0ADF-87D1-3B4F-A79C-DB22F708AB84}" srcOrd="0" destOrd="0" presId="urn:microsoft.com/office/officeart/2005/8/layout/lProcess2"/>
    <dgm:cxn modelId="{EF9E356F-07B6-2B40-9AA8-A5C7ECBD4251}" type="presOf" srcId="{81C885B7-DDFE-3345-90D4-1E433251F475}" destId="{3A8225E8-CDBE-5748-9DD8-C1C8721306F4}" srcOrd="0" destOrd="0" presId="urn:microsoft.com/office/officeart/2005/8/layout/lProcess2"/>
    <dgm:cxn modelId="{67403670-BB65-F345-9478-F4B99AEE85AE}" srcId="{C56BF055-061D-0C44-BD48-A525623CDFE6}" destId="{5AEAB1DC-E1FA-994F-ABC4-79782FC77149}" srcOrd="7" destOrd="0" parTransId="{F4C062F5-5059-4E4B-9919-64783E96CBBE}" sibTransId="{BDA369F7-D5F4-0941-AF4C-5E9BA92AF6F0}"/>
    <dgm:cxn modelId="{18EE7770-5C9C-0149-A234-43F77189955A}" srcId="{C99D90A7-9C1C-814E-94B0-1E545FD23F0C}" destId="{A5E4E9DE-1F22-3340-88FA-D447EAA544FB}" srcOrd="1" destOrd="0" parTransId="{6EEF9ECF-4CE7-CE47-922E-FFE29F64AD16}" sibTransId="{A3EA067D-BF4E-BE48-A9DB-738E1796FF29}"/>
    <dgm:cxn modelId="{FBACED71-C8FB-204A-9428-D29CE2F379C7}" srcId="{A5CDAD47-7C32-6B4B-BFCA-EE80B72C1E46}" destId="{6484D0DC-1A49-7A48-8008-2EC990103189}" srcOrd="2" destOrd="0" parTransId="{103E9A20-6F3A-EE43-8B4D-33BC22ABB909}" sibTransId="{CA97E2E8-48E4-7242-9A18-10DADE75BC10}"/>
    <dgm:cxn modelId="{00838773-9AEE-874F-BBA6-15029C142D1A}" srcId="{C99D90A7-9C1C-814E-94B0-1E545FD23F0C}" destId="{CE9335A9-F820-8543-86BB-3F4E1CBE9D90}" srcOrd="0" destOrd="0" parTransId="{C8437AAD-996D-B943-931E-D9C3D3E8E212}" sibTransId="{492449CF-AFA6-E140-B249-281FD0EBFA15}"/>
    <dgm:cxn modelId="{3598D573-3CA3-7C48-90DD-A41B5995326B}" type="presOf" srcId="{7A3295F2-B26B-9544-9DF1-E790074FC77B}" destId="{52611BFB-1563-AA43-8DC5-EDDA3067EFEB}" srcOrd="0" destOrd="0" presId="urn:microsoft.com/office/officeart/2005/8/layout/lProcess2"/>
    <dgm:cxn modelId="{3E4DBD77-8F8C-4645-8D23-B22FF7BF168E}" type="presOf" srcId="{8AE0A84E-50E2-024B-9691-8BB8D9A03CF1}" destId="{12B6C890-65B5-0540-9E4B-BE7C709B3F61}" srcOrd="0" destOrd="0" presId="urn:microsoft.com/office/officeart/2005/8/layout/lProcess2"/>
    <dgm:cxn modelId="{EFDF847C-5264-074F-94B7-9B96D57AF035}" srcId="{C56BF055-061D-0C44-BD48-A525623CDFE6}" destId="{B51B6F09-7718-0F47-A36D-01C02B472CF4}" srcOrd="1" destOrd="0" parTransId="{26A09DEB-F34C-A449-A28F-D2039C6F7636}" sibTransId="{0D8BA929-1EDF-C34D-A2B3-D71C597812AF}"/>
    <dgm:cxn modelId="{C5920C7E-FC45-5B42-847F-F54B9552C14D}" srcId="{9078D860-6946-E845-B92B-D1034E668356}" destId="{4CDC3A92-F102-2146-8404-BCDA87E4CAD1}" srcOrd="1" destOrd="0" parTransId="{FE3504D4-23C2-7E4F-B0A2-C35D03F9678E}" sibTransId="{DA535ADA-3CE9-A740-93C6-A643D770127E}"/>
    <dgm:cxn modelId="{1CF22C83-5F7A-144E-942B-1A10780A8F3B}" srcId="{34E54A49-BA29-8B45-B1EB-4A6EEEDC4988}" destId="{C7937161-5CE6-484F-B4C0-577656403162}" srcOrd="0" destOrd="0" parTransId="{ABD8C962-A422-0546-86B4-38641CFEE679}" sibTransId="{A024E1EE-9E5E-E844-930C-0A616B87D375}"/>
    <dgm:cxn modelId="{44A50087-C131-554A-8639-6915C91BD17E}" type="presOf" srcId="{E29145D1-62E0-C941-A2D4-D70FFCC7F939}" destId="{4755DB00-DB5D-4C48-B375-230E3B47CA99}" srcOrd="0" destOrd="0" presId="urn:microsoft.com/office/officeart/2005/8/layout/lProcess2"/>
    <dgm:cxn modelId="{55ACA389-DC6D-6148-87EA-38BFE653204A}" srcId="{C56BF055-061D-0C44-BD48-A525623CDFE6}" destId="{E5B2BAC6-4223-874E-9C20-A1322C1B95DE}" srcOrd="2" destOrd="0" parTransId="{FC486A92-6C90-C14E-BCD5-D7A7E115F569}" sibTransId="{2A7BB705-5E34-A84A-AAD4-6ABA96D35B64}"/>
    <dgm:cxn modelId="{6DAEA78B-B855-A147-AF38-379AC2567597}" type="presOf" srcId="{A5CDAD47-7C32-6B4B-BFCA-EE80B72C1E46}" destId="{706D2935-3685-BB4E-9592-F4BD8186AE22}" srcOrd="0" destOrd="0" presId="urn:microsoft.com/office/officeart/2005/8/layout/lProcess2"/>
    <dgm:cxn modelId="{420E8C90-245C-684C-A125-D35CC06BA46C}" srcId="{7A3295F2-B26B-9544-9DF1-E790074FC77B}" destId="{931D54D6-34A1-8A43-8A24-576E26750FDA}" srcOrd="0" destOrd="0" parTransId="{EEB8BA42-C1FC-724F-BF83-E9340954576D}" sibTransId="{30601CE0-3D15-8A43-A2DA-43B8D90C664D}"/>
    <dgm:cxn modelId="{A5F2F593-1B97-2F4A-AB4D-E4EB31CCCB3A}" type="presOf" srcId="{0294D4CC-EDD9-4046-BEFD-148CEDAF1752}" destId="{3D0BEA6E-A145-4C44-8AF8-E1195AE24F7D}" srcOrd="0" destOrd="0" presId="urn:microsoft.com/office/officeart/2005/8/layout/lProcess2"/>
    <dgm:cxn modelId="{9DD68497-8EA6-AD4E-A0ED-961E931CD21F}" type="presOf" srcId="{A5CDAD47-7C32-6B4B-BFCA-EE80B72C1E46}" destId="{3ED7EACD-3305-3843-9AA7-7B6CB77119EF}" srcOrd="1" destOrd="0" presId="urn:microsoft.com/office/officeart/2005/8/layout/lProcess2"/>
    <dgm:cxn modelId="{D296AB9A-21BC-3C4B-B572-B17869E8BB42}" srcId="{A5CDAD47-7C32-6B4B-BFCA-EE80B72C1E46}" destId="{735DAA4B-47B4-CE4D-B0F6-10E49407CD4D}" srcOrd="0" destOrd="0" parTransId="{AEE4553D-C7AA-6F40-A668-9D33E7A16142}" sibTransId="{19C51C16-4B76-994C-AF2C-36F5489CD638}"/>
    <dgm:cxn modelId="{531619A1-4A68-A54A-8159-A3E96F91DC24}" type="presOf" srcId="{C56BF055-061D-0C44-BD48-A525623CDFE6}" destId="{D5BC94A9-0F85-E244-ADE6-0B8D1362CBF9}" srcOrd="0" destOrd="0" presId="urn:microsoft.com/office/officeart/2005/8/layout/lProcess2"/>
    <dgm:cxn modelId="{FCA9F2A2-18F9-684D-88B0-67AB04D20DD0}" type="presOf" srcId="{ED7E131C-C862-994A-AF88-0DC8D9C6876E}" destId="{DB326096-2C33-284B-881A-C5E754AFCF48}" srcOrd="0" destOrd="0" presId="urn:microsoft.com/office/officeart/2005/8/layout/lProcess2"/>
    <dgm:cxn modelId="{BDC7EEA3-212F-B54C-B4AA-0B185787EE22}" srcId="{9078D860-6946-E845-B92B-D1034E668356}" destId="{B6E900F6-86F4-E44B-A894-846B17BE40D3}" srcOrd="0" destOrd="0" parTransId="{6903C2D9-6CF6-CC4A-9951-1850AC18DBF2}" sibTransId="{73444D40-98F7-AD41-A1B4-574C886314C2}"/>
    <dgm:cxn modelId="{FD75B2A6-5A37-1147-AB4A-1129EDB43EC7}" type="presOf" srcId="{5539672F-5AD0-B649-9943-09B25C0ACFC2}" destId="{18E12BBA-EB08-AC45-9A09-5110C9CBCDC6}" srcOrd="0" destOrd="0" presId="urn:microsoft.com/office/officeart/2005/8/layout/lProcess2"/>
    <dgm:cxn modelId="{957F81AA-A5BF-BA44-81BB-4FFBF335AF69}" srcId="{34E54A49-BA29-8B45-B1EB-4A6EEEDC4988}" destId="{6AD9E236-57FF-AB4C-8457-7CFF0AA2A235}" srcOrd="1" destOrd="0" parTransId="{2ADA266D-2B06-034B-B294-C6610AA49932}" sibTransId="{25C7406C-A645-4B4E-B720-FB115BC0E44A}"/>
    <dgm:cxn modelId="{F375E7AB-C3B9-9340-82B6-23A1857B41D3}" type="presOf" srcId="{931D54D6-34A1-8A43-8A24-576E26750FDA}" destId="{64EF4B04-AF13-CB48-A516-8D361AF960F0}" srcOrd="0" destOrd="0" presId="urn:microsoft.com/office/officeart/2005/8/layout/lProcess2"/>
    <dgm:cxn modelId="{67A01EB1-41E7-0041-A2E2-5A9ED648C09F}" type="presOf" srcId="{5CB82603-8F04-5840-A98E-1100256CCAEE}" destId="{9FE7EF2D-DBC1-4E43-96B0-F907E4632841}" srcOrd="0" destOrd="0" presId="urn:microsoft.com/office/officeart/2005/8/layout/lProcess2"/>
    <dgm:cxn modelId="{8574ABB3-2546-B34A-A401-8952C2BB4465}" srcId="{931D54D6-34A1-8A43-8A24-576E26750FDA}" destId="{81C885B7-DDFE-3345-90D4-1E433251F475}" srcOrd="4" destOrd="0" parTransId="{8DC59134-C88E-B94B-8F90-E3A319FFAC10}" sibTransId="{60A9CD86-7BFD-4A42-A544-EA1F293E502F}"/>
    <dgm:cxn modelId="{BA76A5B7-3D56-E448-A8FE-FD50D356390F}" type="presOf" srcId="{6484D0DC-1A49-7A48-8008-2EC990103189}" destId="{8A4FF5BD-AAAB-9847-941A-23066FD8580B}" srcOrd="0" destOrd="0" presId="urn:microsoft.com/office/officeart/2005/8/layout/lProcess2"/>
    <dgm:cxn modelId="{322DCDBB-CB0B-BD4D-852E-12FE02A13633}" srcId="{C56BF055-061D-0C44-BD48-A525623CDFE6}" destId="{115D3FA5-A581-C443-A4EB-E3B944A449C3}" srcOrd="3" destOrd="0" parTransId="{785A8250-CE07-174B-B366-C856E4A0446C}" sibTransId="{5DF10D05-FF03-8945-9DBA-DFBDFB5EB969}"/>
    <dgm:cxn modelId="{A44B76C2-A233-FD4E-ADF8-263EDACAC097}" type="presOf" srcId="{735DAA4B-47B4-CE4D-B0F6-10E49407CD4D}" destId="{22F0ECE8-E5F9-B24E-92AF-29482D849DEF}" srcOrd="0" destOrd="0" presId="urn:microsoft.com/office/officeart/2005/8/layout/lProcess2"/>
    <dgm:cxn modelId="{A0149EC3-69AB-D841-A719-1F3069212C83}" srcId="{C56BF055-061D-0C44-BD48-A525623CDFE6}" destId="{4543C147-A430-3C47-B34C-AD33BB5B9F71}" srcOrd="0" destOrd="0" parTransId="{85DDA7CE-54DF-AE4D-B788-969043252CC9}" sibTransId="{4C87B457-61CE-DB45-A715-317825CFCB57}"/>
    <dgm:cxn modelId="{025C73C4-DADA-A94D-B236-39B59226BE31}" type="presOf" srcId="{115D3FA5-A581-C443-A4EB-E3B944A449C3}" destId="{7AA3BEE4-976B-3C42-BE3C-E4E4F4DF4E87}" srcOrd="0" destOrd="0" presId="urn:microsoft.com/office/officeart/2005/8/layout/lProcess2"/>
    <dgm:cxn modelId="{A4C424C5-61F4-D549-8CF6-FD832DE9780D}" srcId="{931D54D6-34A1-8A43-8A24-576E26750FDA}" destId="{E29145D1-62E0-C941-A2D4-D70FFCC7F939}" srcOrd="3" destOrd="0" parTransId="{AD0DD8FE-4DDE-8148-A09D-E01C9E77F16D}" sibTransId="{4E23F21C-A7E7-D74E-BDE9-40008D535A81}"/>
    <dgm:cxn modelId="{B2FC6DC7-5B5A-E44C-9644-AC0798F7DD6C}" type="presOf" srcId="{5A4E1566-93C9-AF4C-809F-6D5941B20259}" destId="{10EF4324-673F-904B-A9E6-28701DE0B5DC}" srcOrd="0" destOrd="0" presId="urn:microsoft.com/office/officeart/2005/8/layout/lProcess2"/>
    <dgm:cxn modelId="{5B987ECC-5BE9-B942-A564-3B8FA8E028DC}" type="presOf" srcId="{C7937161-5CE6-484F-B4C0-577656403162}" destId="{93C4A510-FDF9-7048-8C77-19C9E4E9E1A9}" srcOrd="0" destOrd="0" presId="urn:microsoft.com/office/officeart/2005/8/layout/lProcess2"/>
    <dgm:cxn modelId="{61F1ECCC-E7D9-1D4C-AABF-51DBFC1F34DB}" type="presOf" srcId="{4543C147-A430-3C47-B34C-AD33BB5B9F71}" destId="{AEF722F5-ED02-454E-9B64-9466F5DDA48F}" srcOrd="0" destOrd="0" presId="urn:microsoft.com/office/officeart/2005/8/layout/lProcess2"/>
    <dgm:cxn modelId="{581AEDCD-F87B-2E41-9F98-5487C2C221EF}" type="presOf" srcId="{C56BF055-061D-0C44-BD48-A525623CDFE6}" destId="{D26C9069-2745-7142-A3E0-A6C3732601CB}" srcOrd="1" destOrd="0" presId="urn:microsoft.com/office/officeart/2005/8/layout/lProcess2"/>
    <dgm:cxn modelId="{AB4D32D0-EE78-514C-B2AF-A97A399999F5}" srcId="{931D54D6-34A1-8A43-8A24-576E26750FDA}" destId="{5539672F-5AD0-B649-9943-09B25C0ACFC2}" srcOrd="2" destOrd="0" parTransId="{C1E5FB76-C758-1B42-A12F-A1B9CF8CDFEF}" sibTransId="{4212E871-2728-0240-BC9F-FD2B8173BB72}"/>
    <dgm:cxn modelId="{86FFC5D4-12E8-2141-9C66-AC0405E1086C}" type="presOf" srcId="{A5E4E9DE-1F22-3340-88FA-D447EAA544FB}" destId="{D98A0907-65D0-4545-9630-D50FAA3188B2}" srcOrd="0" destOrd="0" presId="urn:microsoft.com/office/officeart/2005/8/layout/lProcess2"/>
    <dgm:cxn modelId="{8F3C20D5-D648-7640-B511-E8E5E012D4B1}" srcId="{931D54D6-34A1-8A43-8A24-576E26750FDA}" destId="{5A4E1566-93C9-AF4C-809F-6D5941B20259}" srcOrd="1" destOrd="0" parTransId="{5C768BEA-2732-BC44-80F2-FC9F12F1B030}" sibTransId="{0A5C2FAB-E1FF-5345-BF55-C19E3F88E632}"/>
    <dgm:cxn modelId="{725A4FDD-14CF-2C40-9CAB-6941658291D7}" type="presOf" srcId="{C99D90A7-9C1C-814E-94B0-1E545FD23F0C}" destId="{E59F127F-985C-6549-8503-791BA16880E4}" srcOrd="0" destOrd="0" presId="urn:microsoft.com/office/officeart/2005/8/layout/lProcess2"/>
    <dgm:cxn modelId="{DABC9ADE-CB28-894E-8950-728F49F63DDC}" srcId="{7A3295F2-B26B-9544-9DF1-E790074FC77B}" destId="{C99D90A7-9C1C-814E-94B0-1E545FD23F0C}" srcOrd="1" destOrd="0" parTransId="{4AC5B42B-FBB0-3B4F-812B-8F1E566FA236}" sibTransId="{3852C144-207F-1643-92CD-1448FF0140CE}"/>
    <dgm:cxn modelId="{98B82EE3-468E-8A42-A8CE-07C81E247000}" type="presOf" srcId="{82510E4E-A3B0-914E-ABD4-4F54FCEE5816}" destId="{C3B8FE5B-C050-E140-A53E-12F5D0418A66}" srcOrd="0" destOrd="0" presId="urn:microsoft.com/office/officeart/2005/8/layout/lProcess2"/>
    <dgm:cxn modelId="{E7162DE4-911A-9D44-96A4-3DE17B16AF01}" type="presOf" srcId="{C99D90A7-9C1C-814E-94B0-1E545FD23F0C}" destId="{C7271F6B-D724-D44E-95C5-5C921D04F490}" srcOrd="1" destOrd="0" presId="urn:microsoft.com/office/officeart/2005/8/layout/lProcess2"/>
    <dgm:cxn modelId="{DCD970E7-AE16-E540-A89D-F3B32759011D}" type="presOf" srcId="{CE9335A9-F820-8543-86BB-3F4E1CBE9D90}" destId="{66293BCF-C537-484C-8216-AAD7161DD71E}" srcOrd="0" destOrd="0" presId="urn:microsoft.com/office/officeart/2005/8/layout/lProcess2"/>
    <dgm:cxn modelId="{DA773BED-9073-B848-A46D-BE7CAC9C9E1A}" srcId="{7A3295F2-B26B-9544-9DF1-E790074FC77B}" destId="{9078D860-6946-E845-B92B-D1034E668356}" srcOrd="2" destOrd="0" parTransId="{6D260051-2420-D947-B8E4-2E45A86B1E54}" sibTransId="{39077240-99A3-1641-B175-4282B856E8FB}"/>
    <dgm:cxn modelId="{5C95C2F2-095B-5B45-8E71-B275B1159744}" type="presOf" srcId="{E0A94EAB-DBFA-EB43-B863-55125B4DACCA}" destId="{D86595AB-7A62-3240-B433-E84A26C491E8}" srcOrd="0" destOrd="0" presId="urn:microsoft.com/office/officeart/2005/8/layout/lProcess2"/>
    <dgm:cxn modelId="{6CCFE0F4-0563-1A47-8817-7C566FF8F054}" srcId="{C99D90A7-9C1C-814E-94B0-1E545FD23F0C}" destId="{5CB82603-8F04-5840-A98E-1100256CCAEE}" srcOrd="2" destOrd="0" parTransId="{DB8E7CE2-00B7-D54A-B9F9-3D2425252FA7}" sibTransId="{F108D4F2-40EF-6F47-A490-4423468521CB}"/>
    <dgm:cxn modelId="{63B4AEFE-5E36-AB44-AB0A-06E9BB644731}" type="presOf" srcId="{5AEAB1DC-E1FA-994F-ABC4-79782FC77149}" destId="{2BEC947D-4E95-A84B-801B-50D2E912F232}" srcOrd="0" destOrd="0" presId="urn:microsoft.com/office/officeart/2005/8/layout/lProcess2"/>
    <dgm:cxn modelId="{1242A719-94C3-074C-B6C8-6111B3B2A461}" type="presParOf" srcId="{52611BFB-1563-AA43-8DC5-EDDA3067EFEB}" destId="{7D85F763-3F7F-754C-A94C-B78B23266CBF}" srcOrd="0" destOrd="0" presId="urn:microsoft.com/office/officeart/2005/8/layout/lProcess2"/>
    <dgm:cxn modelId="{ABFA74ED-32C0-C840-8540-C203F2182252}" type="presParOf" srcId="{7D85F763-3F7F-754C-A94C-B78B23266CBF}" destId="{64EF4B04-AF13-CB48-A516-8D361AF960F0}" srcOrd="0" destOrd="0" presId="urn:microsoft.com/office/officeart/2005/8/layout/lProcess2"/>
    <dgm:cxn modelId="{00BC3CE6-4B1E-714B-9C9A-E4893D2383F3}" type="presParOf" srcId="{7D85F763-3F7F-754C-A94C-B78B23266CBF}" destId="{0793021B-1BD8-A44D-AD89-952BF2C61265}" srcOrd="1" destOrd="0" presId="urn:microsoft.com/office/officeart/2005/8/layout/lProcess2"/>
    <dgm:cxn modelId="{908AAC9B-FC9E-344A-AA8E-F27AEAF442C4}" type="presParOf" srcId="{7D85F763-3F7F-754C-A94C-B78B23266CBF}" destId="{FCEAEB0E-2A91-824D-B46E-94D257483E6A}" srcOrd="2" destOrd="0" presId="urn:microsoft.com/office/officeart/2005/8/layout/lProcess2"/>
    <dgm:cxn modelId="{CB56C3E6-5881-3B4E-A8B1-0BC4D18328C1}" type="presParOf" srcId="{FCEAEB0E-2A91-824D-B46E-94D257483E6A}" destId="{8A52624F-1C89-3844-8BF3-D40C856CC887}" srcOrd="0" destOrd="0" presId="urn:microsoft.com/office/officeart/2005/8/layout/lProcess2"/>
    <dgm:cxn modelId="{5E1AE4EF-C13A-A142-A096-16CD5B6511EF}" type="presParOf" srcId="{8A52624F-1C89-3844-8BF3-D40C856CC887}" destId="{C3B8FE5B-C050-E140-A53E-12F5D0418A66}" srcOrd="0" destOrd="0" presId="urn:microsoft.com/office/officeart/2005/8/layout/lProcess2"/>
    <dgm:cxn modelId="{89C7D108-7122-8B48-B769-90DD83729D66}" type="presParOf" srcId="{8A52624F-1C89-3844-8BF3-D40C856CC887}" destId="{7706E619-3AA0-6544-9536-0957B050C190}" srcOrd="1" destOrd="0" presId="urn:microsoft.com/office/officeart/2005/8/layout/lProcess2"/>
    <dgm:cxn modelId="{2841D0D9-0C90-244D-B825-BFCCCC03F72D}" type="presParOf" srcId="{8A52624F-1C89-3844-8BF3-D40C856CC887}" destId="{10EF4324-673F-904B-A9E6-28701DE0B5DC}" srcOrd="2" destOrd="0" presId="urn:microsoft.com/office/officeart/2005/8/layout/lProcess2"/>
    <dgm:cxn modelId="{51C87D4A-910D-5148-B7B5-0CA8DC9B6CCB}" type="presParOf" srcId="{8A52624F-1C89-3844-8BF3-D40C856CC887}" destId="{9D7CC096-2753-5947-A51A-A8823161E0C9}" srcOrd="3" destOrd="0" presId="urn:microsoft.com/office/officeart/2005/8/layout/lProcess2"/>
    <dgm:cxn modelId="{262EF421-6182-0E4E-93F1-8B632A1A2117}" type="presParOf" srcId="{8A52624F-1C89-3844-8BF3-D40C856CC887}" destId="{18E12BBA-EB08-AC45-9A09-5110C9CBCDC6}" srcOrd="4" destOrd="0" presId="urn:microsoft.com/office/officeart/2005/8/layout/lProcess2"/>
    <dgm:cxn modelId="{1FFE6393-C209-5E4C-BD6D-A06647BD55C4}" type="presParOf" srcId="{8A52624F-1C89-3844-8BF3-D40C856CC887}" destId="{1D4A812F-0204-8746-8980-9FDE65E26FCD}" srcOrd="5" destOrd="0" presId="urn:microsoft.com/office/officeart/2005/8/layout/lProcess2"/>
    <dgm:cxn modelId="{DAF13B25-46B7-3A42-9E9C-1421593A45B8}" type="presParOf" srcId="{8A52624F-1C89-3844-8BF3-D40C856CC887}" destId="{4755DB00-DB5D-4C48-B375-230E3B47CA99}" srcOrd="6" destOrd="0" presId="urn:microsoft.com/office/officeart/2005/8/layout/lProcess2"/>
    <dgm:cxn modelId="{D612B137-EFC0-7841-A075-FBA821C32479}" type="presParOf" srcId="{8A52624F-1C89-3844-8BF3-D40C856CC887}" destId="{04222347-DD29-5047-8274-FBDF9F050F36}" srcOrd="7" destOrd="0" presId="urn:microsoft.com/office/officeart/2005/8/layout/lProcess2"/>
    <dgm:cxn modelId="{7C28B93B-C96B-4548-80B9-6486F0C3A55E}" type="presParOf" srcId="{8A52624F-1C89-3844-8BF3-D40C856CC887}" destId="{3A8225E8-CDBE-5748-9DD8-C1C8721306F4}" srcOrd="8" destOrd="0" presId="urn:microsoft.com/office/officeart/2005/8/layout/lProcess2"/>
    <dgm:cxn modelId="{5B622E98-08A4-F849-9EA8-1FDEF1264B30}" type="presParOf" srcId="{52611BFB-1563-AA43-8DC5-EDDA3067EFEB}" destId="{7F2113F0-99FD-3F46-A453-FB548195B84E}" srcOrd="1" destOrd="0" presId="urn:microsoft.com/office/officeart/2005/8/layout/lProcess2"/>
    <dgm:cxn modelId="{19595FC6-CF61-4D41-87F2-2AF26057D2FC}" type="presParOf" srcId="{52611BFB-1563-AA43-8DC5-EDDA3067EFEB}" destId="{462AF0A0-B47B-D24B-82CB-74062782DCF7}" srcOrd="2" destOrd="0" presId="urn:microsoft.com/office/officeart/2005/8/layout/lProcess2"/>
    <dgm:cxn modelId="{BF3B1484-B99C-894A-82AE-F12623CA922A}" type="presParOf" srcId="{462AF0A0-B47B-D24B-82CB-74062782DCF7}" destId="{E59F127F-985C-6549-8503-791BA16880E4}" srcOrd="0" destOrd="0" presId="urn:microsoft.com/office/officeart/2005/8/layout/lProcess2"/>
    <dgm:cxn modelId="{EFE355E7-8E82-CE48-A7A6-84AE24D6CA0E}" type="presParOf" srcId="{462AF0A0-B47B-D24B-82CB-74062782DCF7}" destId="{C7271F6B-D724-D44E-95C5-5C921D04F490}" srcOrd="1" destOrd="0" presId="urn:microsoft.com/office/officeart/2005/8/layout/lProcess2"/>
    <dgm:cxn modelId="{1E44CBA7-2930-8A44-A413-5DB2593E1510}" type="presParOf" srcId="{462AF0A0-B47B-D24B-82CB-74062782DCF7}" destId="{744F464D-C20E-E04D-91B8-CD058F92B010}" srcOrd="2" destOrd="0" presId="urn:microsoft.com/office/officeart/2005/8/layout/lProcess2"/>
    <dgm:cxn modelId="{84607905-48FD-A944-80F3-D641B8FB8896}" type="presParOf" srcId="{744F464D-C20E-E04D-91B8-CD058F92B010}" destId="{06AAEC06-617A-324D-A1CD-BADE0365A2E7}" srcOrd="0" destOrd="0" presId="urn:microsoft.com/office/officeart/2005/8/layout/lProcess2"/>
    <dgm:cxn modelId="{D88F46F5-5B8A-A241-BAE7-648C76825EF8}" type="presParOf" srcId="{06AAEC06-617A-324D-A1CD-BADE0365A2E7}" destId="{66293BCF-C537-484C-8216-AAD7161DD71E}" srcOrd="0" destOrd="0" presId="urn:microsoft.com/office/officeart/2005/8/layout/lProcess2"/>
    <dgm:cxn modelId="{92A8FE6B-9B99-A449-8E3F-D6932D82E0C5}" type="presParOf" srcId="{06AAEC06-617A-324D-A1CD-BADE0365A2E7}" destId="{ED937DBA-745C-AC47-8246-673B2D1BC469}" srcOrd="1" destOrd="0" presId="urn:microsoft.com/office/officeart/2005/8/layout/lProcess2"/>
    <dgm:cxn modelId="{4AAC5DE1-18C7-0542-96AA-3A4DE796143D}" type="presParOf" srcId="{06AAEC06-617A-324D-A1CD-BADE0365A2E7}" destId="{D98A0907-65D0-4545-9630-D50FAA3188B2}" srcOrd="2" destOrd="0" presId="urn:microsoft.com/office/officeart/2005/8/layout/lProcess2"/>
    <dgm:cxn modelId="{C6312C6D-5D14-9949-8575-C4654865AB14}" type="presParOf" srcId="{06AAEC06-617A-324D-A1CD-BADE0365A2E7}" destId="{FF29B4A3-E009-6444-B34B-888640833835}" srcOrd="3" destOrd="0" presId="urn:microsoft.com/office/officeart/2005/8/layout/lProcess2"/>
    <dgm:cxn modelId="{E1ADA6EA-F901-8444-9BA2-BC16077B96C7}" type="presParOf" srcId="{06AAEC06-617A-324D-A1CD-BADE0365A2E7}" destId="{9FE7EF2D-DBC1-4E43-96B0-F907E4632841}" srcOrd="4" destOrd="0" presId="urn:microsoft.com/office/officeart/2005/8/layout/lProcess2"/>
    <dgm:cxn modelId="{9644AC3D-8690-C940-A059-05CDB790474D}" type="presParOf" srcId="{06AAEC06-617A-324D-A1CD-BADE0365A2E7}" destId="{5378911F-2F2F-9D48-A38F-0FAA9163A80D}" srcOrd="5" destOrd="0" presId="urn:microsoft.com/office/officeart/2005/8/layout/lProcess2"/>
    <dgm:cxn modelId="{A918DB94-752E-9245-8E36-78BD3C88947F}" type="presParOf" srcId="{06AAEC06-617A-324D-A1CD-BADE0365A2E7}" destId="{8C2C28F0-366F-B145-8FB0-D26260C56CA7}" srcOrd="6" destOrd="0" presId="urn:microsoft.com/office/officeart/2005/8/layout/lProcess2"/>
    <dgm:cxn modelId="{97522D3D-20D5-DD46-8776-A0E05C5FBE2A}" type="presParOf" srcId="{52611BFB-1563-AA43-8DC5-EDDA3067EFEB}" destId="{347AD5DD-3C5F-0847-8D02-58B32F4EFCF2}" srcOrd="3" destOrd="0" presId="urn:microsoft.com/office/officeart/2005/8/layout/lProcess2"/>
    <dgm:cxn modelId="{64E8A560-640A-854D-9A74-943DED601307}" type="presParOf" srcId="{52611BFB-1563-AA43-8DC5-EDDA3067EFEB}" destId="{9D19B3A0-A59F-F340-9799-019907596CAF}" srcOrd="4" destOrd="0" presId="urn:microsoft.com/office/officeart/2005/8/layout/lProcess2"/>
    <dgm:cxn modelId="{BB604DD0-BDF6-2448-8CE1-DC6B88D5384E}" type="presParOf" srcId="{9D19B3A0-A59F-F340-9799-019907596CAF}" destId="{71D7C653-594D-CF4C-ACFD-BE12B04A7F01}" srcOrd="0" destOrd="0" presId="urn:microsoft.com/office/officeart/2005/8/layout/lProcess2"/>
    <dgm:cxn modelId="{79E0D222-2101-BA4E-95F5-365FF2660C71}" type="presParOf" srcId="{9D19B3A0-A59F-F340-9799-019907596CAF}" destId="{B00FC64B-FD11-5D4E-BF56-13780A2D8F65}" srcOrd="1" destOrd="0" presId="urn:microsoft.com/office/officeart/2005/8/layout/lProcess2"/>
    <dgm:cxn modelId="{448255C0-87B2-2844-9DBA-292D54BA17F2}" type="presParOf" srcId="{9D19B3A0-A59F-F340-9799-019907596CAF}" destId="{6E4D738F-048F-C445-B782-4899A2DD3C98}" srcOrd="2" destOrd="0" presId="urn:microsoft.com/office/officeart/2005/8/layout/lProcess2"/>
    <dgm:cxn modelId="{BD3F3F2C-4409-004C-8DA1-21D6ED5CE632}" type="presParOf" srcId="{6E4D738F-048F-C445-B782-4899A2DD3C98}" destId="{CCD0E388-FF6D-5145-A28E-5A115EDAA8B6}" srcOrd="0" destOrd="0" presId="urn:microsoft.com/office/officeart/2005/8/layout/lProcess2"/>
    <dgm:cxn modelId="{F9B35279-B399-8B49-9B7E-7138BF8391A8}" type="presParOf" srcId="{CCD0E388-FF6D-5145-A28E-5A115EDAA8B6}" destId="{F79B809A-A90C-E749-BBD7-F1BDB7EAD9F5}" srcOrd="0" destOrd="0" presId="urn:microsoft.com/office/officeart/2005/8/layout/lProcess2"/>
    <dgm:cxn modelId="{BD550CCF-63C7-C64A-A5DF-C668647F725A}" type="presParOf" srcId="{CCD0E388-FF6D-5145-A28E-5A115EDAA8B6}" destId="{CB2D27F7-94A3-8E4C-8179-E7D9048D5073}" srcOrd="1" destOrd="0" presId="urn:microsoft.com/office/officeart/2005/8/layout/lProcess2"/>
    <dgm:cxn modelId="{7804AF88-6CB2-6F4F-BDA1-57C497B2542B}" type="presParOf" srcId="{CCD0E388-FF6D-5145-A28E-5A115EDAA8B6}" destId="{6E6CF75A-70C9-7A4E-A6FC-03ADB0CC7571}" srcOrd="2" destOrd="0" presId="urn:microsoft.com/office/officeart/2005/8/layout/lProcess2"/>
    <dgm:cxn modelId="{B3E2197F-D1C0-A347-9E1A-83093D657E13}" type="presParOf" srcId="{CCD0E388-FF6D-5145-A28E-5A115EDAA8B6}" destId="{125F00CB-D8E8-C84D-8432-C6230A02EE35}" srcOrd="3" destOrd="0" presId="urn:microsoft.com/office/officeart/2005/8/layout/lProcess2"/>
    <dgm:cxn modelId="{5F5B7A54-8D2C-4D45-9388-A815ABC5B9F3}" type="presParOf" srcId="{CCD0E388-FF6D-5145-A28E-5A115EDAA8B6}" destId="{76B1C54F-1DEF-3B4F-988F-E1733C5E9C10}" srcOrd="4" destOrd="0" presId="urn:microsoft.com/office/officeart/2005/8/layout/lProcess2"/>
    <dgm:cxn modelId="{590B1265-CF80-E74D-93AA-1CD07FA26E35}" type="presParOf" srcId="{CCD0E388-FF6D-5145-A28E-5A115EDAA8B6}" destId="{6BDF0F3F-5336-3A4A-A710-75DE6689EDB1}" srcOrd="5" destOrd="0" presId="urn:microsoft.com/office/officeart/2005/8/layout/lProcess2"/>
    <dgm:cxn modelId="{EAF452A2-90BC-F742-9C59-85085361EF96}" type="presParOf" srcId="{CCD0E388-FF6D-5145-A28E-5A115EDAA8B6}" destId="{DB326096-2C33-284B-881A-C5E754AFCF48}" srcOrd="6" destOrd="0" presId="urn:microsoft.com/office/officeart/2005/8/layout/lProcess2"/>
    <dgm:cxn modelId="{4B0774B7-0509-8143-922C-7D5D5BD280C8}" type="presParOf" srcId="{52611BFB-1563-AA43-8DC5-EDDA3067EFEB}" destId="{EA5EAFEB-78B5-B843-875D-919ED1A6B418}" srcOrd="5" destOrd="0" presId="urn:microsoft.com/office/officeart/2005/8/layout/lProcess2"/>
    <dgm:cxn modelId="{0ADABFFD-F8AC-C34B-A477-7D27D7AD5697}" type="presParOf" srcId="{52611BFB-1563-AA43-8DC5-EDDA3067EFEB}" destId="{130F3695-3D15-1F4A-A521-A217F4984D11}" srcOrd="6" destOrd="0" presId="urn:microsoft.com/office/officeart/2005/8/layout/lProcess2"/>
    <dgm:cxn modelId="{482DEC92-3B2D-244F-B7FC-88CEBC20EAB2}" type="presParOf" srcId="{130F3695-3D15-1F4A-A521-A217F4984D11}" destId="{D5BC94A9-0F85-E244-ADE6-0B8D1362CBF9}" srcOrd="0" destOrd="0" presId="urn:microsoft.com/office/officeart/2005/8/layout/lProcess2"/>
    <dgm:cxn modelId="{C5892325-F820-B844-975D-95D40B7533E7}" type="presParOf" srcId="{130F3695-3D15-1F4A-A521-A217F4984D11}" destId="{D26C9069-2745-7142-A3E0-A6C3732601CB}" srcOrd="1" destOrd="0" presId="urn:microsoft.com/office/officeart/2005/8/layout/lProcess2"/>
    <dgm:cxn modelId="{4947ABBF-44EB-6C46-BEF7-DC08229FA26C}" type="presParOf" srcId="{130F3695-3D15-1F4A-A521-A217F4984D11}" destId="{C3A6D01C-4240-C94F-9582-4B3A52BDCA2E}" srcOrd="2" destOrd="0" presId="urn:microsoft.com/office/officeart/2005/8/layout/lProcess2"/>
    <dgm:cxn modelId="{273171B5-A9C7-9D48-804E-A480C78F99AD}" type="presParOf" srcId="{C3A6D01C-4240-C94F-9582-4B3A52BDCA2E}" destId="{6FF179F4-48DF-094B-ACCF-9D150E42BC39}" srcOrd="0" destOrd="0" presId="urn:microsoft.com/office/officeart/2005/8/layout/lProcess2"/>
    <dgm:cxn modelId="{1059A0DA-1C8B-704C-AD48-3D5BBC954237}" type="presParOf" srcId="{6FF179F4-48DF-094B-ACCF-9D150E42BC39}" destId="{AEF722F5-ED02-454E-9B64-9466F5DDA48F}" srcOrd="0" destOrd="0" presId="urn:microsoft.com/office/officeart/2005/8/layout/lProcess2"/>
    <dgm:cxn modelId="{7EEE840E-B6CE-A846-BCBB-588429458469}" type="presParOf" srcId="{6FF179F4-48DF-094B-ACCF-9D150E42BC39}" destId="{270FDAF7-4666-6E43-87FC-5B421066CF09}" srcOrd="1" destOrd="0" presId="urn:microsoft.com/office/officeart/2005/8/layout/lProcess2"/>
    <dgm:cxn modelId="{12E5BF75-037F-134E-AD5E-F26CFF18DF1B}" type="presParOf" srcId="{6FF179F4-48DF-094B-ACCF-9D150E42BC39}" destId="{AB855493-39FC-E840-8330-4116400EEEA3}" srcOrd="2" destOrd="0" presId="urn:microsoft.com/office/officeart/2005/8/layout/lProcess2"/>
    <dgm:cxn modelId="{CD93C70F-6E89-7C4D-82CC-4E5403143F79}" type="presParOf" srcId="{6FF179F4-48DF-094B-ACCF-9D150E42BC39}" destId="{AD6EE2DF-FCA4-864D-8754-F9AC79B3C931}" srcOrd="3" destOrd="0" presId="urn:microsoft.com/office/officeart/2005/8/layout/lProcess2"/>
    <dgm:cxn modelId="{498094CE-4E5E-834B-8CAC-78C9D077C391}" type="presParOf" srcId="{6FF179F4-48DF-094B-ACCF-9D150E42BC39}" destId="{B3C83998-5474-0444-9C63-6D7C691C929D}" srcOrd="4" destOrd="0" presId="urn:microsoft.com/office/officeart/2005/8/layout/lProcess2"/>
    <dgm:cxn modelId="{ABC8AED5-5D90-8A41-9741-95946D06385C}" type="presParOf" srcId="{6FF179F4-48DF-094B-ACCF-9D150E42BC39}" destId="{A7929185-73F0-4748-BF56-95039D869D75}" srcOrd="5" destOrd="0" presId="urn:microsoft.com/office/officeart/2005/8/layout/lProcess2"/>
    <dgm:cxn modelId="{113D8D2C-698D-5246-81FC-2CF0A75D5FCB}" type="presParOf" srcId="{6FF179F4-48DF-094B-ACCF-9D150E42BC39}" destId="{7AA3BEE4-976B-3C42-BE3C-E4E4F4DF4E87}" srcOrd="6" destOrd="0" presId="urn:microsoft.com/office/officeart/2005/8/layout/lProcess2"/>
    <dgm:cxn modelId="{2325F3D9-EB48-3E41-B712-5F1D19619B01}" type="presParOf" srcId="{6FF179F4-48DF-094B-ACCF-9D150E42BC39}" destId="{B7EC099D-1733-404A-BAC8-A7BE441ABA6E}" srcOrd="7" destOrd="0" presId="urn:microsoft.com/office/officeart/2005/8/layout/lProcess2"/>
    <dgm:cxn modelId="{1482CD46-2749-7C48-9549-76FF337417F0}" type="presParOf" srcId="{6FF179F4-48DF-094B-ACCF-9D150E42BC39}" destId="{3D0BEA6E-A145-4C44-8AF8-E1195AE24F7D}" srcOrd="8" destOrd="0" presId="urn:microsoft.com/office/officeart/2005/8/layout/lProcess2"/>
    <dgm:cxn modelId="{A5C414E0-BDE9-CB47-8BC6-05D9EEA91AC4}" type="presParOf" srcId="{6FF179F4-48DF-094B-ACCF-9D150E42BC39}" destId="{CFD89DE9-C89B-454E-8C3B-932D94786724}" srcOrd="9" destOrd="0" presId="urn:microsoft.com/office/officeart/2005/8/layout/lProcess2"/>
    <dgm:cxn modelId="{37C2241B-19B1-7645-A203-B3F3B35F4582}" type="presParOf" srcId="{6FF179F4-48DF-094B-ACCF-9D150E42BC39}" destId="{12B6C890-65B5-0540-9E4B-BE7C709B3F61}" srcOrd="10" destOrd="0" presId="urn:microsoft.com/office/officeart/2005/8/layout/lProcess2"/>
    <dgm:cxn modelId="{4D8A34A1-5ED2-4544-92E6-3F0361E4151A}" type="presParOf" srcId="{6FF179F4-48DF-094B-ACCF-9D150E42BC39}" destId="{753257D7-F73F-6444-86FE-C2D72E4553CB}" srcOrd="11" destOrd="0" presId="urn:microsoft.com/office/officeart/2005/8/layout/lProcess2"/>
    <dgm:cxn modelId="{8B876347-457D-5E49-88EA-B2F767FFF39C}" type="presParOf" srcId="{6FF179F4-48DF-094B-ACCF-9D150E42BC39}" destId="{A1E02B8A-6ADB-CA43-8645-7CC0F678CB14}" srcOrd="12" destOrd="0" presId="urn:microsoft.com/office/officeart/2005/8/layout/lProcess2"/>
    <dgm:cxn modelId="{C5901FF9-ED0F-BC40-8AC6-08B61E457117}" type="presParOf" srcId="{6FF179F4-48DF-094B-ACCF-9D150E42BC39}" destId="{8215BC5F-B518-6548-B197-84BEE62838C9}" srcOrd="13" destOrd="0" presId="urn:microsoft.com/office/officeart/2005/8/layout/lProcess2"/>
    <dgm:cxn modelId="{0B6CDBED-EB67-4D4E-82E6-193CB717B772}" type="presParOf" srcId="{6FF179F4-48DF-094B-ACCF-9D150E42BC39}" destId="{2BEC947D-4E95-A84B-801B-50D2E912F232}" srcOrd="14" destOrd="0" presId="urn:microsoft.com/office/officeart/2005/8/layout/lProcess2"/>
    <dgm:cxn modelId="{08304E50-9610-E941-A3F1-F0521E692793}" type="presParOf" srcId="{52611BFB-1563-AA43-8DC5-EDDA3067EFEB}" destId="{3A1AD888-6264-CE48-8B3D-AC485089F54D}" srcOrd="7" destOrd="0" presId="urn:microsoft.com/office/officeart/2005/8/layout/lProcess2"/>
    <dgm:cxn modelId="{CEC0ACC5-73CE-2844-AE0A-1262FDC370AC}" type="presParOf" srcId="{52611BFB-1563-AA43-8DC5-EDDA3067EFEB}" destId="{FACF8F7E-3F27-9E4D-958A-744DC951E96E}" srcOrd="8" destOrd="0" presId="urn:microsoft.com/office/officeart/2005/8/layout/lProcess2"/>
    <dgm:cxn modelId="{3829D8A4-9F89-DC42-8308-24499A1834C1}" type="presParOf" srcId="{FACF8F7E-3F27-9E4D-958A-744DC951E96E}" destId="{C86ECF72-A382-BF4A-B1EE-4271A86CA031}" srcOrd="0" destOrd="0" presId="urn:microsoft.com/office/officeart/2005/8/layout/lProcess2"/>
    <dgm:cxn modelId="{F42B2DE5-9B6C-A54C-A81B-459E1E062FB7}" type="presParOf" srcId="{FACF8F7E-3F27-9E4D-958A-744DC951E96E}" destId="{E161F574-7B4B-9246-A758-55E03B73CA47}" srcOrd="1" destOrd="0" presId="urn:microsoft.com/office/officeart/2005/8/layout/lProcess2"/>
    <dgm:cxn modelId="{2E7FDA30-2B74-4344-8E99-EFACC4EE8AC0}" type="presParOf" srcId="{FACF8F7E-3F27-9E4D-958A-744DC951E96E}" destId="{5CB85630-B160-9A47-B5B5-0592EEE37FB6}" srcOrd="2" destOrd="0" presId="urn:microsoft.com/office/officeart/2005/8/layout/lProcess2"/>
    <dgm:cxn modelId="{548F6342-3784-DD48-AECF-33221E545F77}" type="presParOf" srcId="{5CB85630-B160-9A47-B5B5-0592EEE37FB6}" destId="{C69C1189-198B-C64B-9BC8-FC1C6B77C5D5}" srcOrd="0" destOrd="0" presId="urn:microsoft.com/office/officeart/2005/8/layout/lProcess2"/>
    <dgm:cxn modelId="{BE72FA35-794B-8449-9BF4-D339CD741C57}" type="presParOf" srcId="{C69C1189-198B-C64B-9BC8-FC1C6B77C5D5}" destId="{93C4A510-FDF9-7048-8C77-19C9E4E9E1A9}" srcOrd="0" destOrd="0" presId="urn:microsoft.com/office/officeart/2005/8/layout/lProcess2"/>
    <dgm:cxn modelId="{62C29092-1927-2649-A709-500885D235E2}" type="presParOf" srcId="{C69C1189-198B-C64B-9BC8-FC1C6B77C5D5}" destId="{E18A36DF-41B5-934C-88F8-C06A26BFFA2F}" srcOrd="1" destOrd="0" presId="urn:microsoft.com/office/officeart/2005/8/layout/lProcess2"/>
    <dgm:cxn modelId="{1E181D1A-6A0C-994D-B46F-85A4A19D119A}" type="presParOf" srcId="{C69C1189-198B-C64B-9BC8-FC1C6B77C5D5}" destId="{0BBF0ADF-87D1-3B4F-A79C-DB22F708AB84}" srcOrd="2" destOrd="0" presId="urn:microsoft.com/office/officeart/2005/8/layout/lProcess2"/>
    <dgm:cxn modelId="{6B0366C0-C61F-994F-976A-A6233340F8A4}" type="presParOf" srcId="{52611BFB-1563-AA43-8DC5-EDDA3067EFEB}" destId="{CC91CEC0-E6E9-8B44-8822-98E619D12080}" srcOrd="9" destOrd="0" presId="urn:microsoft.com/office/officeart/2005/8/layout/lProcess2"/>
    <dgm:cxn modelId="{700F0714-9C82-2341-81ED-4F49D7C21D26}" type="presParOf" srcId="{52611BFB-1563-AA43-8DC5-EDDA3067EFEB}" destId="{71A50504-D71E-DE45-AC52-A9391E84EBEE}" srcOrd="10" destOrd="0" presId="urn:microsoft.com/office/officeart/2005/8/layout/lProcess2"/>
    <dgm:cxn modelId="{4A918F65-9D2B-BB4C-BEA7-F46148659001}" type="presParOf" srcId="{71A50504-D71E-DE45-AC52-A9391E84EBEE}" destId="{706D2935-3685-BB4E-9592-F4BD8186AE22}" srcOrd="0" destOrd="0" presId="urn:microsoft.com/office/officeart/2005/8/layout/lProcess2"/>
    <dgm:cxn modelId="{29518E32-D685-F347-993E-3D2F0B6952D7}" type="presParOf" srcId="{71A50504-D71E-DE45-AC52-A9391E84EBEE}" destId="{3ED7EACD-3305-3843-9AA7-7B6CB77119EF}" srcOrd="1" destOrd="0" presId="urn:microsoft.com/office/officeart/2005/8/layout/lProcess2"/>
    <dgm:cxn modelId="{E0DBC902-E148-1545-9847-2965E8A353B8}" type="presParOf" srcId="{71A50504-D71E-DE45-AC52-A9391E84EBEE}" destId="{46F669F3-2E01-8842-9041-BB9F5C948B60}" srcOrd="2" destOrd="0" presId="urn:microsoft.com/office/officeart/2005/8/layout/lProcess2"/>
    <dgm:cxn modelId="{D62873A1-D6E4-7C44-A101-85C76FDD622F}" type="presParOf" srcId="{46F669F3-2E01-8842-9041-BB9F5C948B60}" destId="{7A23BAFA-DB6A-9D4C-ABBC-4018DC8B22E6}" srcOrd="0" destOrd="0" presId="urn:microsoft.com/office/officeart/2005/8/layout/lProcess2"/>
    <dgm:cxn modelId="{120DB502-89A5-634F-B8E5-25AC07BB0202}" type="presParOf" srcId="{7A23BAFA-DB6A-9D4C-ABBC-4018DC8B22E6}" destId="{22F0ECE8-E5F9-B24E-92AF-29482D849DEF}" srcOrd="0" destOrd="0" presId="urn:microsoft.com/office/officeart/2005/8/layout/lProcess2"/>
    <dgm:cxn modelId="{AA4F2B51-787B-224E-BBC8-C4528B87BD01}" type="presParOf" srcId="{7A23BAFA-DB6A-9D4C-ABBC-4018DC8B22E6}" destId="{F8D5FC09-5C66-8849-A0BD-D54E1CC2D9D8}" srcOrd="1" destOrd="0" presId="urn:microsoft.com/office/officeart/2005/8/layout/lProcess2"/>
    <dgm:cxn modelId="{6C6CD31A-5145-7648-87EC-2B5E0F8F74FE}" type="presParOf" srcId="{7A23BAFA-DB6A-9D4C-ABBC-4018DC8B22E6}" destId="{D86595AB-7A62-3240-B433-E84A26C491E8}" srcOrd="2" destOrd="0" presId="urn:microsoft.com/office/officeart/2005/8/layout/lProcess2"/>
    <dgm:cxn modelId="{6FA364D5-008C-AB48-B44C-852C839CE3D0}" type="presParOf" srcId="{7A23BAFA-DB6A-9D4C-ABBC-4018DC8B22E6}" destId="{AC4FE277-5106-BC49-9DC4-8037B2082E70}" srcOrd="3" destOrd="0" presId="urn:microsoft.com/office/officeart/2005/8/layout/lProcess2"/>
    <dgm:cxn modelId="{72E356F3-55C4-794B-B7CC-6094F467CB7E}" type="presParOf" srcId="{7A23BAFA-DB6A-9D4C-ABBC-4018DC8B22E6}" destId="{8A4FF5BD-AAAB-9847-941A-23066FD8580B}"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F4B04-AF13-CB48-A516-8D361AF960F0}">
      <dsp:nvSpPr>
        <dsp:cNvPr id="0" name=""/>
        <dsp:cNvSpPr/>
      </dsp:nvSpPr>
      <dsp:spPr>
        <a:xfrm>
          <a:off x="7784"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Features</a:t>
          </a:r>
        </a:p>
      </dsp:txBody>
      <dsp:txXfrm>
        <a:off x="7784" y="0"/>
        <a:ext cx="3075440" cy="3148348"/>
      </dsp:txXfrm>
    </dsp:sp>
    <dsp:sp modelId="{C3B8FE5B-C050-E140-A53E-12F5D0418A66}">
      <dsp:nvSpPr>
        <dsp:cNvPr id="0" name=""/>
        <dsp:cNvSpPr/>
      </dsp:nvSpPr>
      <dsp:spPr>
        <a:xfrm>
          <a:off x="315328" y="3150333"/>
          <a:ext cx="2460352" cy="1214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CAD dialogs (new/update)</a:t>
          </a:r>
        </a:p>
      </dsp:txBody>
      <dsp:txXfrm>
        <a:off x="350887" y="3185892"/>
        <a:ext cx="2389234" cy="1142948"/>
      </dsp:txXfrm>
    </dsp:sp>
    <dsp:sp modelId="{10EF4324-673F-904B-A9E6-28701DE0B5DC}">
      <dsp:nvSpPr>
        <dsp:cNvPr id="0" name=""/>
        <dsp:cNvSpPr/>
      </dsp:nvSpPr>
      <dsp:spPr>
        <a:xfrm>
          <a:off x="315328" y="4551179"/>
          <a:ext cx="2460352" cy="1214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CAD copy/replace</a:t>
          </a:r>
        </a:p>
      </dsp:txBody>
      <dsp:txXfrm>
        <a:off x="350887" y="4586738"/>
        <a:ext cx="2389234" cy="1142948"/>
      </dsp:txXfrm>
    </dsp:sp>
    <dsp:sp modelId="{18E12BBA-EB08-AC45-9A09-5110C9CBCDC6}">
      <dsp:nvSpPr>
        <dsp:cNvPr id="0" name=""/>
        <dsp:cNvSpPr/>
      </dsp:nvSpPr>
      <dsp:spPr>
        <a:xfrm>
          <a:off x="315328" y="5952025"/>
          <a:ext cx="2460352" cy="1214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CAD Functional Designs</a:t>
          </a:r>
        </a:p>
      </dsp:txBody>
      <dsp:txXfrm>
        <a:off x="350887" y="5987584"/>
        <a:ext cx="2389234" cy="1142948"/>
      </dsp:txXfrm>
    </dsp:sp>
    <dsp:sp modelId="{4755DB00-DB5D-4C48-B375-230E3B47CA99}">
      <dsp:nvSpPr>
        <dsp:cNvPr id="0" name=""/>
        <dsp:cNvSpPr/>
      </dsp:nvSpPr>
      <dsp:spPr>
        <a:xfrm>
          <a:off x="315328" y="7352871"/>
          <a:ext cx="2460352" cy="1214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Vault dialogs (new/update)</a:t>
          </a:r>
        </a:p>
      </dsp:txBody>
      <dsp:txXfrm>
        <a:off x="350887" y="7388430"/>
        <a:ext cx="2389234" cy="1142948"/>
      </dsp:txXfrm>
    </dsp:sp>
    <dsp:sp modelId="{3A8225E8-CDBE-5748-9DD8-C1C8721306F4}">
      <dsp:nvSpPr>
        <dsp:cNvPr id="0" name=""/>
        <dsp:cNvSpPr/>
      </dsp:nvSpPr>
      <dsp:spPr>
        <a:xfrm>
          <a:off x="315328" y="8753717"/>
          <a:ext cx="2460352" cy="1214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Vault tabs</a:t>
          </a:r>
        </a:p>
      </dsp:txBody>
      <dsp:txXfrm>
        <a:off x="350887" y="8789276"/>
        <a:ext cx="2389234" cy="1142948"/>
      </dsp:txXfrm>
    </dsp:sp>
    <dsp:sp modelId="{E59F127F-985C-6549-8503-791BA16880E4}">
      <dsp:nvSpPr>
        <dsp:cNvPr id="0" name=""/>
        <dsp:cNvSpPr/>
      </dsp:nvSpPr>
      <dsp:spPr>
        <a:xfrm>
          <a:off x="3313882"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Installation</a:t>
          </a:r>
        </a:p>
      </dsp:txBody>
      <dsp:txXfrm>
        <a:off x="3313882" y="0"/>
        <a:ext cx="3075440" cy="3148348"/>
      </dsp:txXfrm>
    </dsp:sp>
    <dsp:sp modelId="{66293BCF-C537-484C-8216-AAD7161DD71E}">
      <dsp:nvSpPr>
        <dsp:cNvPr id="0" name=""/>
        <dsp:cNvSpPr/>
      </dsp:nvSpPr>
      <dsp:spPr>
        <a:xfrm>
          <a:off x="3621426" y="3148604"/>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Setup</a:t>
          </a:r>
        </a:p>
      </dsp:txBody>
      <dsp:txXfrm>
        <a:off x="3666204" y="3193382"/>
        <a:ext cx="2370796" cy="1439268"/>
      </dsp:txXfrm>
    </dsp:sp>
    <dsp:sp modelId="{D98A0907-65D0-4545-9630-D50FAA3188B2}">
      <dsp:nvSpPr>
        <dsp:cNvPr id="0" name=""/>
        <dsp:cNvSpPr/>
      </dsp:nvSpPr>
      <dsp:spPr>
        <a:xfrm>
          <a:off x="3621426" y="4912632"/>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Folder-structure</a:t>
          </a:r>
        </a:p>
      </dsp:txBody>
      <dsp:txXfrm>
        <a:off x="3666204" y="4957410"/>
        <a:ext cx="2370796" cy="1439268"/>
      </dsp:txXfrm>
    </dsp:sp>
    <dsp:sp modelId="{9FE7EF2D-DBC1-4E43-96B0-F907E4632841}">
      <dsp:nvSpPr>
        <dsp:cNvPr id="0" name=""/>
        <dsp:cNvSpPr/>
      </dsp:nvSpPr>
      <dsp:spPr>
        <a:xfrm>
          <a:off x="3621426" y="6676660"/>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Update/Upgrades</a:t>
          </a:r>
        </a:p>
      </dsp:txBody>
      <dsp:txXfrm>
        <a:off x="3666204" y="6721438"/>
        <a:ext cx="2370796" cy="1439268"/>
      </dsp:txXfrm>
    </dsp:sp>
    <dsp:sp modelId="{8C2C28F0-366F-B145-8FB0-D26260C56CA7}">
      <dsp:nvSpPr>
        <dsp:cNvPr id="0" name=""/>
        <dsp:cNvSpPr/>
      </dsp:nvSpPr>
      <dsp:spPr>
        <a:xfrm>
          <a:off x="3621426" y="8440688"/>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Logs</a:t>
          </a:r>
        </a:p>
      </dsp:txBody>
      <dsp:txXfrm>
        <a:off x="3666204" y="8485466"/>
        <a:ext cx="2370796" cy="1439268"/>
      </dsp:txXfrm>
    </dsp:sp>
    <dsp:sp modelId="{71D7C653-594D-CF4C-ACFD-BE12B04A7F01}">
      <dsp:nvSpPr>
        <dsp:cNvPr id="0" name=""/>
        <dsp:cNvSpPr/>
      </dsp:nvSpPr>
      <dsp:spPr>
        <a:xfrm>
          <a:off x="6619980"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Configuration</a:t>
          </a:r>
        </a:p>
      </dsp:txBody>
      <dsp:txXfrm>
        <a:off x="6619980" y="0"/>
        <a:ext cx="3075440" cy="3148348"/>
      </dsp:txXfrm>
    </dsp:sp>
    <dsp:sp modelId="{F79B809A-A90C-E749-BBD7-F1BDB7EAD9F5}">
      <dsp:nvSpPr>
        <dsp:cNvPr id="0" name=""/>
        <dsp:cNvSpPr/>
      </dsp:nvSpPr>
      <dsp:spPr>
        <a:xfrm>
          <a:off x="6927524" y="3148604"/>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Categories, properties, mapping</a:t>
          </a:r>
        </a:p>
      </dsp:txBody>
      <dsp:txXfrm>
        <a:off x="6972302" y="3193382"/>
        <a:ext cx="2370796" cy="1439268"/>
      </dsp:txXfrm>
    </dsp:sp>
    <dsp:sp modelId="{6E6CF75A-70C9-7A4E-A6FC-03ADB0CC7571}">
      <dsp:nvSpPr>
        <dsp:cNvPr id="0" name=""/>
        <dsp:cNvSpPr/>
      </dsp:nvSpPr>
      <dsp:spPr>
        <a:xfrm>
          <a:off x="6927524" y="4912632"/>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Numbering schemes</a:t>
          </a:r>
        </a:p>
      </dsp:txBody>
      <dsp:txXfrm>
        <a:off x="6972302" y="4957410"/>
        <a:ext cx="2370796" cy="1439268"/>
      </dsp:txXfrm>
    </dsp:sp>
    <dsp:sp modelId="{76B1C54F-1DEF-3B4F-988F-E1733C5E9C10}">
      <dsp:nvSpPr>
        <dsp:cNvPr id="0" name=""/>
        <dsp:cNvSpPr/>
      </dsp:nvSpPr>
      <dsp:spPr>
        <a:xfrm>
          <a:off x="6927524" y="6676660"/>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CAD config files</a:t>
          </a:r>
        </a:p>
      </dsp:txBody>
      <dsp:txXfrm>
        <a:off x="6972302" y="6721438"/>
        <a:ext cx="2370796" cy="1439268"/>
      </dsp:txXfrm>
    </dsp:sp>
    <dsp:sp modelId="{DB326096-2C33-284B-881A-C5E754AFCF48}">
      <dsp:nvSpPr>
        <dsp:cNvPr id="0" name=""/>
        <dsp:cNvSpPr/>
      </dsp:nvSpPr>
      <dsp:spPr>
        <a:xfrm>
          <a:off x="6927524" y="8440688"/>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Dynamic properties config</a:t>
          </a:r>
        </a:p>
      </dsp:txBody>
      <dsp:txXfrm>
        <a:off x="6972302" y="8485466"/>
        <a:ext cx="2370796" cy="1439268"/>
      </dsp:txXfrm>
    </dsp:sp>
    <dsp:sp modelId="{D5BC94A9-0F85-E244-ADE6-0B8D1362CBF9}">
      <dsp:nvSpPr>
        <dsp:cNvPr id="0" name=""/>
        <dsp:cNvSpPr/>
      </dsp:nvSpPr>
      <dsp:spPr>
        <a:xfrm>
          <a:off x="9926079"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Customizing</a:t>
          </a:r>
        </a:p>
      </dsp:txBody>
      <dsp:txXfrm>
        <a:off x="9926079" y="0"/>
        <a:ext cx="3075440" cy="3148348"/>
      </dsp:txXfrm>
    </dsp:sp>
    <dsp:sp modelId="{AEF722F5-ED02-454E-9B64-9466F5DDA48F}">
      <dsp:nvSpPr>
        <dsp:cNvPr id="0" name=""/>
        <dsp:cNvSpPr/>
      </dsp:nvSpPr>
      <dsp:spPr>
        <a:xfrm>
          <a:off x="10233623" y="3150269"/>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Category filtering</a:t>
          </a:r>
        </a:p>
      </dsp:txBody>
      <dsp:txXfrm>
        <a:off x="10255622" y="3172268"/>
        <a:ext cx="2416354" cy="707091"/>
      </dsp:txXfrm>
    </dsp:sp>
    <dsp:sp modelId="{AB855493-39FC-E840-8330-4116400EEEA3}">
      <dsp:nvSpPr>
        <dsp:cNvPr id="0" name=""/>
        <dsp:cNvSpPr/>
      </dsp:nvSpPr>
      <dsp:spPr>
        <a:xfrm>
          <a:off x="10233623" y="4016911"/>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Numbering scheme filtering</a:t>
          </a:r>
        </a:p>
      </dsp:txBody>
      <dsp:txXfrm>
        <a:off x="10255622" y="4038910"/>
        <a:ext cx="2416354" cy="707091"/>
      </dsp:txXfrm>
    </dsp:sp>
    <dsp:sp modelId="{B3C83998-5474-0444-9C63-6D7C691C929D}">
      <dsp:nvSpPr>
        <dsp:cNvPr id="0" name=""/>
        <dsp:cNvSpPr/>
      </dsp:nvSpPr>
      <dsp:spPr>
        <a:xfrm>
          <a:off x="10233623" y="4883552"/>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Bread Crumb</a:t>
          </a:r>
        </a:p>
      </dsp:txBody>
      <dsp:txXfrm>
        <a:off x="10255622" y="4905551"/>
        <a:ext cx="2416354" cy="707091"/>
      </dsp:txXfrm>
    </dsp:sp>
    <dsp:sp modelId="{7AA3BEE4-976B-3C42-BE3C-E4E4F4DF4E87}">
      <dsp:nvSpPr>
        <dsp:cNvPr id="0" name=""/>
        <dsp:cNvSpPr/>
      </dsp:nvSpPr>
      <dsp:spPr>
        <a:xfrm>
          <a:off x="10233623" y="5750193"/>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Menus, tabs, dialogs</a:t>
          </a:r>
        </a:p>
      </dsp:txBody>
      <dsp:txXfrm>
        <a:off x="10255622" y="5772192"/>
        <a:ext cx="2416354" cy="707091"/>
      </dsp:txXfrm>
    </dsp:sp>
    <dsp:sp modelId="{3D0BEA6E-A145-4C44-8AF8-E1195AE24F7D}">
      <dsp:nvSpPr>
        <dsp:cNvPr id="0" name=""/>
        <dsp:cNvSpPr/>
      </dsp:nvSpPr>
      <dsp:spPr>
        <a:xfrm>
          <a:off x="10233623" y="6616834"/>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Data Validation</a:t>
          </a:r>
        </a:p>
      </dsp:txBody>
      <dsp:txXfrm>
        <a:off x="10255622" y="6638833"/>
        <a:ext cx="2416354" cy="707091"/>
      </dsp:txXfrm>
    </dsp:sp>
    <dsp:sp modelId="{12B6C890-65B5-0540-9E4B-BE7C709B3F61}">
      <dsp:nvSpPr>
        <dsp:cNvPr id="0" name=""/>
        <dsp:cNvSpPr/>
      </dsp:nvSpPr>
      <dsp:spPr>
        <a:xfrm>
          <a:off x="10233623" y="7483476"/>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Custom Numbering</a:t>
          </a:r>
        </a:p>
      </dsp:txBody>
      <dsp:txXfrm>
        <a:off x="10255622" y="7505475"/>
        <a:ext cx="2416354" cy="707091"/>
      </dsp:txXfrm>
    </dsp:sp>
    <dsp:sp modelId="{A1E02B8A-6ADB-CA43-8645-7CC0F678CB14}">
      <dsp:nvSpPr>
        <dsp:cNvPr id="0" name=""/>
        <dsp:cNvSpPr/>
      </dsp:nvSpPr>
      <dsp:spPr>
        <a:xfrm>
          <a:off x="10233623" y="8350117"/>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Cascading Drop-downs</a:t>
          </a:r>
        </a:p>
      </dsp:txBody>
      <dsp:txXfrm>
        <a:off x="10255622" y="8372116"/>
        <a:ext cx="2416354" cy="707091"/>
      </dsp:txXfrm>
    </dsp:sp>
    <dsp:sp modelId="{2BEC947D-4E95-A84B-801B-50D2E912F232}">
      <dsp:nvSpPr>
        <dsp:cNvPr id="0" name=""/>
        <dsp:cNvSpPr/>
      </dsp:nvSpPr>
      <dsp:spPr>
        <a:xfrm>
          <a:off x="10233623" y="9216758"/>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Debugging</a:t>
          </a:r>
        </a:p>
      </dsp:txBody>
      <dsp:txXfrm>
        <a:off x="10255622" y="9238757"/>
        <a:ext cx="2416354" cy="707091"/>
      </dsp:txXfrm>
    </dsp:sp>
    <dsp:sp modelId="{C86ECF72-A382-BF4A-B1EE-4271A86CA031}">
      <dsp:nvSpPr>
        <dsp:cNvPr id="0" name=""/>
        <dsp:cNvSpPr/>
      </dsp:nvSpPr>
      <dsp:spPr>
        <a:xfrm>
          <a:off x="13232177"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Tools</a:t>
          </a:r>
        </a:p>
      </dsp:txBody>
      <dsp:txXfrm>
        <a:off x="13232177" y="0"/>
        <a:ext cx="3075440" cy="3148348"/>
      </dsp:txXfrm>
    </dsp:sp>
    <dsp:sp modelId="{93C4A510-FDF9-7048-8C77-19C9E4E9E1A9}">
      <dsp:nvSpPr>
        <dsp:cNvPr id="0" name=""/>
        <dsp:cNvSpPr/>
      </dsp:nvSpPr>
      <dsp:spPr>
        <a:xfrm>
          <a:off x="13539721" y="3151422"/>
          <a:ext cx="2460352" cy="3164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PowerShell editing</a:t>
          </a:r>
        </a:p>
      </dsp:txBody>
      <dsp:txXfrm>
        <a:off x="13611782" y="3223483"/>
        <a:ext cx="2316230" cy="3020111"/>
      </dsp:txXfrm>
    </dsp:sp>
    <dsp:sp modelId="{0BBF0ADF-87D1-3B4F-A79C-DB22F708AB84}">
      <dsp:nvSpPr>
        <dsp:cNvPr id="0" name=""/>
        <dsp:cNvSpPr/>
      </dsp:nvSpPr>
      <dsp:spPr>
        <a:xfrm>
          <a:off x="13539721" y="6802461"/>
          <a:ext cx="2460352" cy="3164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Dialog design</a:t>
          </a:r>
        </a:p>
      </dsp:txBody>
      <dsp:txXfrm>
        <a:off x="13611782" y="6874522"/>
        <a:ext cx="2316230" cy="3020111"/>
      </dsp:txXfrm>
    </dsp:sp>
    <dsp:sp modelId="{706D2935-3685-BB4E-9592-F4BD8186AE22}">
      <dsp:nvSpPr>
        <dsp:cNvPr id="0" name=""/>
        <dsp:cNvSpPr/>
      </dsp:nvSpPr>
      <dsp:spPr>
        <a:xfrm>
          <a:off x="16538275"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Resources</a:t>
          </a:r>
        </a:p>
      </dsp:txBody>
      <dsp:txXfrm>
        <a:off x="16538275" y="0"/>
        <a:ext cx="3075440" cy="3148348"/>
      </dsp:txXfrm>
    </dsp:sp>
    <dsp:sp modelId="{22F0ECE8-E5F9-B24E-92AF-29482D849DEF}">
      <dsp:nvSpPr>
        <dsp:cNvPr id="0" name=""/>
        <dsp:cNvSpPr/>
      </dsp:nvSpPr>
      <dsp:spPr>
        <a:xfrm>
          <a:off x="16845819" y="3149244"/>
          <a:ext cx="2460352" cy="20617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Official documentation</a:t>
          </a:r>
        </a:p>
      </dsp:txBody>
      <dsp:txXfrm>
        <a:off x="16906206" y="3209631"/>
        <a:ext cx="2339578" cy="1940973"/>
      </dsp:txXfrm>
    </dsp:sp>
    <dsp:sp modelId="{D86595AB-7A62-3240-B433-E84A26C491E8}">
      <dsp:nvSpPr>
        <dsp:cNvPr id="0" name=""/>
        <dsp:cNvSpPr/>
      </dsp:nvSpPr>
      <dsp:spPr>
        <a:xfrm>
          <a:off x="16845819" y="5528184"/>
          <a:ext cx="2460352" cy="20617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Forum</a:t>
          </a:r>
        </a:p>
      </dsp:txBody>
      <dsp:txXfrm>
        <a:off x="16906206" y="5588571"/>
        <a:ext cx="2339578" cy="1940973"/>
      </dsp:txXfrm>
    </dsp:sp>
    <dsp:sp modelId="{8A4FF5BD-AAAB-9847-941A-23066FD8580B}">
      <dsp:nvSpPr>
        <dsp:cNvPr id="0" name=""/>
        <dsp:cNvSpPr/>
      </dsp:nvSpPr>
      <dsp:spPr>
        <a:xfrm>
          <a:off x="16845819" y="7907124"/>
          <a:ext cx="2460352" cy="20617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Blogs</a:t>
          </a:r>
        </a:p>
      </dsp:txBody>
      <dsp:txXfrm>
        <a:off x="16906206" y="7967511"/>
        <a:ext cx="2339578" cy="194097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Shape 18">
            <a:extLst>
              <a:ext uri="{FF2B5EF4-FFF2-40B4-BE49-F238E27FC236}">
                <a16:creationId xmlns:a16="http://schemas.microsoft.com/office/drawing/2014/main" id="{7080149F-A04A-2D43-8795-0D1198E8D9F9}"/>
              </a:ext>
            </a:extLst>
          </p:cNvPr>
          <p:cNvSpPr>
            <a:spLocks noGrp="1" noRot="1" noChangeAspect="1" noChangeArrowheads="1"/>
          </p:cNvSpPr>
          <p:nvPr>
            <p:ph type="sldImg"/>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1507" name="Shape 19">
            <a:extLst>
              <a:ext uri="{FF2B5EF4-FFF2-40B4-BE49-F238E27FC236}">
                <a16:creationId xmlns:a16="http://schemas.microsoft.com/office/drawing/2014/main" id="{81E1598F-FD93-164F-9AF3-81D881E29615}"/>
              </a:ext>
            </a:extLst>
          </p:cNvPr>
          <p:cNvSpPr>
            <a:spLocks noGrp="1" noChangeArrowheads="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it-IT" altLang="it-IT">
              <a:sym typeface="Montserrat Light"/>
            </a:endParaRPr>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2400">
        <a:solidFill>
          <a:schemeClr val="tx1"/>
        </a:solidFill>
        <a:latin typeface="+mj-lt"/>
        <a:ea typeface="+mj-ea"/>
        <a:cs typeface="+mj-cs"/>
        <a:sym typeface="Montserrat Light"/>
      </a:defRPr>
    </a:lvl1pPr>
    <a:lvl2pPr marL="742950" indent="-285750" algn="l" defTabSz="912813" rtl="0" eaLnBrk="0" fontAlgn="base" hangingPunct="0">
      <a:spcBef>
        <a:spcPct val="30000"/>
      </a:spcBef>
      <a:spcAft>
        <a:spcPct val="0"/>
      </a:spcAft>
      <a:defRPr sz="2400">
        <a:solidFill>
          <a:schemeClr val="tx1"/>
        </a:solidFill>
        <a:latin typeface="+mj-lt"/>
        <a:ea typeface="+mj-ea"/>
        <a:cs typeface="+mj-cs"/>
        <a:sym typeface="Montserrat Light"/>
      </a:defRPr>
    </a:lvl2pPr>
    <a:lvl3pPr marL="1143000" indent="-228600" algn="l" defTabSz="912813" rtl="0" eaLnBrk="0" fontAlgn="base" hangingPunct="0">
      <a:spcBef>
        <a:spcPct val="30000"/>
      </a:spcBef>
      <a:spcAft>
        <a:spcPct val="0"/>
      </a:spcAft>
      <a:defRPr sz="2400">
        <a:solidFill>
          <a:schemeClr val="tx1"/>
        </a:solidFill>
        <a:latin typeface="+mj-lt"/>
        <a:ea typeface="+mj-ea"/>
        <a:cs typeface="+mj-cs"/>
        <a:sym typeface="Montserrat Light"/>
      </a:defRPr>
    </a:lvl3pPr>
    <a:lvl4pPr marL="1600200" indent="-228600" algn="l" defTabSz="912813" rtl="0" eaLnBrk="0" fontAlgn="base" hangingPunct="0">
      <a:spcBef>
        <a:spcPct val="30000"/>
      </a:spcBef>
      <a:spcAft>
        <a:spcPct val="0"/>
      </a:spcAft>
      <a:defRPr sz="2400">
        <a:solidFill>
          <a:schemeClr val="tx1"/>
        </a:solidFill>
        <a:latin typeface="+mj-lt"/>
        <a:ea typeface="+mj-ea"/>
        <a:cs typeface="+mj-cs"/>
        <a:sym typeface="Montserrat Light"/>
      </a:defRPr>
    </a:lvl4pPr>
    <a:lvl5pPr marL="2057400" indent="-228600" algn="l" defTabSz="912813" rtl="0" eaLnBrk="0" fontAlgn="base" hangingPunct="0">
      <a:spcBef>
        <a:spcPct val="30000"/>
      </a:spcBef>
      <a:spcAft>
        <a:spcPct val="0"/>
      </a:spcAft>
      <a:defRPr sz="2400">
        <a:solidFill>
          <a:schemeClr val="tx1"/>
        </a:solidFill>
        <a:latin typeface="+mj-lt"/>
        <a:ea typeface="+mj-ea"/>
        <a:cs typeface="+mj-cs"/>
        <a:sym typeface="Montserrat Light"/>
      </a:defRPr>
    </a:lvl5pPr>
    <a:lvl6pPr indent="1143000" defTabSz="914216" latinLnBrk="0">
      <a:defRPr sz="2400">
        <a:latin typeface="+mj-lt"/>
        <a:ea typeface="+mj-ea"/>
        <a:cs typeface="+mj-cs"/>
        <a:sym typeface="Montserrat Light"/>
      </a:defRPr>
    </a:lvl6pPr>
    <a:lvl7pPr indent="1371600" defTabSz="914216" latinLnBrk="0">
      <a:defRPr sz="2400">
        <a:latin typeface="+mj-lt"/>
        <a:ea typeface="+mj-ea"/>
        <a:cs typeface="+mj-cs"/>
        <a:sym typeface="Montserrat Light"/>
      </a:defRPr>
    </a:lvl7pPr>
    <a:lvl8pPr indent="1600200" defTabSz="914216" latinLnBrk="0">
      <a:defRPr sz="2400">
        <a:latin typeface="+mj-lt"/>
        <a:ea typeface="+mj-ea"/>
        <a:cs typeface="+mj-cs"/>
        <a:sym typeface="Montserrat Light"/>
      </a:defRPr>
    </a:lvl8pPr>
    <a:lvl9pPr indent="1828800" defTabSz="914216" latinLnBrk="0">
      <a:defRPr sz="2400">
        <a:latin typeface="+mj-lt"/>
        <a:ea typeface="+mj-ea"/>
        <a:cs typeface="+mj-cs"/>
        <a:sym typeface="Montserrat 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C754CCE8-044B-BB4D-A7F4-E9427750638D}"/>
              </a:ext>
            </a:extLst>
          </p:cNvPr>
          <p:cNvSpPr>
            <a:spLocks noGrp="1" noRot="1" noChangeAspect="1" noChangeArrowheads="1" noTextEdit="1"/>
          </p:cNvSpPr>
          <p:nvPr>
            <p:ph type="sldImg"/>
          </p:nvPr>
        </p:nvSpPr>
        <p:spPr>
          <a:xfrm>
            <a:off x="382588" y="685800"/>
            <a:ext cx="6092825" cy="3429000"/>
          </a:xfrm>
        </p:spPr>
      </p:sp>
      <p:sp>
        <p:nvSpPr>
          <p:cNvPr id="23555" name="Notes Placeholder 2">
            <a:extLst>
              <a:ext uri="{FF2B5EF4-FFF2-40B4-BE49-F238E27FC236}">
                <a16:creationId xmlns:a16="http://schemas.microsoft.com/office/drawing/2014/main" id="{BD54B3BB-8EC7-444A-BE20-5E1CA212A28D}"/>
              </a:ext>
            </a:extLst>
          </p:cNvPr>
          <p:cNvSpPr>
            <a:spLocks noGrp="1" noChangeArrowheads="1"/>
          </p:cNvSpPr>
          <p:nvPr>
            <p:ph type="body" idx="1"/>
          </p:nvPr>
        </p:nvSpPr>
        <p:spPr/>
        <p:txBody>
          <a:bodyPr/>
          <a:lstStyle/>
          <a:p>
            <a:pPr eaLnBrk="1" hangingPunct="1">
              <a:spcBef>
                <a:spcPct val="0"/>
              </a:spcBef>
            </a:pPr>
            <a:endParaRPr lang="en-US" altLang="it-IT">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91E4B90A-1243-2847-88C4-ADE44847AF9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3A363C8C-49D9-CC4E-BCFE-AAA336747929}"/>
              </a:ext>
            </a:extLst>
          </p:cNvPr>
          <p:cNvSpPr>
            <a:spLocks noChangeArrowheads="1"/>
          </p:cNvSpPr>
          <p:nvPr userDrawn="1"/>
        </p:nvSpPr>
        <p:spPr bwMode="auto">
          <a:xfrm>
            <a:off x="1660525" y="1398588"/>
            <a:ext cx="162052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p>
            <a:pPr eaLnBrk="1"/>
            <a:endParaRPr lang="it-IT" altLang="it-IT" sz="12000">
              <a:solidFill>
                <a:srgbClr val="0696D7"/>
              </a:solidFill>
              <a:latin typeface="Artifakt Legend"/>
              <a:ea typeface="Montserrat Regular"/>
              <a:cs typeface="Artifakt Legend"/>
              <a:sym typeface="Montserrat Regular"/>
            </a:endParaRPr>
          </a:p>
        </p:txBody>
      </p:sp>
      <p:pic>
        <p:nvPicPr>
          <p:cNvPr id="6" name="Picture 8">
            <a:extLst>
              <a:ext uri="{FF2B5EF4-FFF2-40B4-BE49-F238E27FC236}">
                <a16:creationId xmlns:a16="http://schemas.microsoft.com/office/drawing/2014/main" id="{EB8E686A-CB30-5448-9A39-160D15C30063}"/>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830388" y="10931525"/>
            <a:ext cx="57499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3"/>
          </p:nvPr>
        </p:nvSpPr>
        <p:spPr>
          <a:xfrm>
            <a:off x="1660525" y="5225143"/>
            <a:ext cx="12927013" cy="2467882"/>
          </a:xfrm>
        </p:spPr>
        <p:txBody>
          <a:bodyPr>
            <a:noAutofit/>
          </a:bodyPr>
          <a:lstStyle>
            <a:lvl1pPr marL="0" indent="0">
              <a:buNone/>
              <a:defRPr sz="4800"/>
            </a:lvl1pPr>
            <a:lvl2pPr marL="1088181" indent="0">
              <a:buNone/>
              <a:defRPr sz="3200"/>
            </a:lvl2pPr>
            <a:lvl3pPr marL="2176363" indent="0">
              <a:buNone/>
              <a:defRPr sz="4000"/>
            </a:lvl3pPr>
            <a:lvl4pPr marL="3264545" indent="0">
              <a:buNone/>
              <a:defRPr sz="4000"/>
            </a:lvl4pPr>
            <a:lvl5pPr marL="4352727" indent="0">
              <a:buNone/>
              <a:defRPr sz="4000"/>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D58EFDAE-FF4E-6446-8C15-2EB954D2FB59}"/>
              </a:ext>
            </a:extLst>
          </p:cNvPr>
          <p:cNvSpPr>
            <a:spLocks noGrp="1"/>
          </p:cNvSpPr>
          <p:nvPr>
            <p:ph type="title"/>
          </p:nvPr>
        </p:nvSpPr>
        <p:spPr>
          <a:xfrm>
            <a:off x="1660390" y="1629926"/>
            <a:ext cx="21021675" cy="2651125"/>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120CDC9A-EF36-5C4C-8835-23456B766085}"/>
              </a:ext>
            </a:extLst>
          </p:cNvPr>
          <p:cNvSpPr>
            <a:spLocks noGrp="1" noChangeArrowheads="1"/>
          </p:cNvSpPr>
          <p:nvPr>
            <p:ph type="ftr" sz="quarter" idx="14"/>
          </p:nvPr>
        </p:nvSpPr>
        <p:spPr bwMode="auto">
          <a:xfrm>
            <a:off x="8326438" y="12712700"/>
            <a:ext cx="7718425"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endParaRPr lang="en-US" altLang="it-IT"/>
          </a:p>
        </p:txBody>
      </p:sp>
      <p:sp>
        <p:nvSpPr>
          <p:cNvPr id="8" name="Slide Number Placeholder 5">
            <a:extLst>
              <a:ext uri="{FF2B5EF4-FFF2-40B4-BE49-F238E27FC236}">
                <a16:creationId xmlns:a16="http://schemas.microsoft.com/office/drawing/2014/main" id="{0D70045E-851B-6B44-A89D-F22441C981B3}"/>
              </a:ext>
            </a:extLst>
          </p:cNvPr>
          <p:cNvSpPr>
            <a:spLocks noGrp="1" noChangeArrowheads="1"/>
          </p:cNvSpPr>
          <p:nvPr>
            <p:ph type="sldNum" sz="quarter" idx="15"/>
          </p:nvPr>
        </p:nvSpPr>
        <p:spPr/>
        <p:txBody>
          <a:bodyPr/>
          <a:lstStyle>
            <a:lvl1pPr>
              <a:defRPr/>
            </a:lvl1pPr>
          </a:lstStyle>
          <a:p>
            <a:fld id="{F6EEF882-998F-0541-A068-7E28288863DE}" type="slidenum">
              <a:rPr lang="en-US" altLang="it-IT"/>
              <a:pPr/>
              <a:t>‹#›</a:t>
            </a:fld>
            <a:endParaRPr lang="en-US" altLang="it-IT"/>
          </a:p>
        </p:txBody>
      </p:sp>
    </p:spTree>
    <p:extLst>
      <p:ext uri="{BB962C8B-B14F-4D97-AF65-F5344CB8AC3E}">
        <p14:creationId xmlns:p14="http://schemas.microsoft.com/office/powerpoint/2010/main" val="274333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25" name="Shape 2752">
            <a:extLst>
              <a:ext uri="{FF2B5EF4-FFF2-40B4-BE49-F238E27FC236}">
                <a16:creationId xmlns:a16="http://schemas.microsoft.com/office/drawing/2014/main" id="{A2DAFC11-7AF8-5044-9086-C4BB402D7F71}"/>
              </a:ext>
            </a:extLst>
          </p:cNvPr>
          <p:cNvSpPr>
            <a:spLocks noChangeArrowheads="1"/>
          </p:cNvSpPr>
          <p:nvPr userDrawn="1"/>
        </p:nvSpPr>
        <p:spPr bwMode="auto">
          <a:xfrm>
            <a:off x="3100388" y="4497388"/>
            <a:ext cx="3200400" cy="3200400"/>
          </a:xfrm>
          <a:prstGeom prst="ellipse">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nchor="ctr"/>
          <a:lstStyle/>
          <a:p>
            <a:pPr algn="ctr" eaLnBrk="1"/>
            <a:endParaRPr lang="it-IT" altLang="it-IT">
              <a:solidFill>
                <a:srgbClr val="FFFFFF"/>
              </a:solidFill>
              <a:latin typeface="Artifakt Element"/>
              <a:ea typeface="Montserrat Regular"/>
              <a:cs typeface="Artifakt Element"/>
              <a:sym typeface="Montserrat Regular"/>
            </a:endParaRPr>
          </a:p>
        </p:txBody>
      </p:sp>
      <p:graphicFrame>
        <p:nvGraphicFramePr>
          <p:cNvPr id="26" name="Chart 2754">
            <a:extLst>
              <a:ext uri="{FF2B5EF4-FFF2-40B4-BE49-F238E27FC236}">
                <a16:creationId xmlns:a16="http://schemas.microsoft.com/office/drawing/2014/main" id="{AC500ADC-7246-CD4E-A536-230C17E91485}"/>
              </a:ext>
            </a:extLst>
          </p:cNvPr>
          <p:cNvGraphicFramePr>
            <a:graphicFrameLocks/>
          </p:cNvGraphicFramePr>
          <p:nvPr/>
        </p:nvGraphicFramePr>
        <p:xfrm>
          <a:off x="8056563" y="4248150"/>
          <a:ext cx="3700462" cy="3698875"/>
        </p:xfrm>
        <a:graphic>
          <a:graphicData uri="http://schemas.openxmlformats.org/presentationml/2006/ole">
            <mc:AlternateContent xmlns:mc="http://schemas.openxmlformats.org/markup-compatibility/2006">
              <mc:Choice xmlns:v="urn:schemas-microsoft-com:vml" Requires="v">
                <p:oleObj spid="_x0000_s66816" name="Chart" r:id="rId3" imgW="3860800" imgH="3860800" progId="Excel.Chart.8">
                  <p:embed/>
                </p:oleObj>
              </mc:Choice>
              <mc:Fallback>
                <p:oleObj name="Chart" r:id="rId3" imgW="3860800" imgH="3860800" progId="Excel.Chart.8">
                  <p:embed/>
                  <p:pic>
                    <p:nvPicPr>
                      <p:cNvPr id="20483" name="Chart 2754">
                        <a:extLst>
                          <a:ext uri="{FF2B5EF4-FFF2-40B4-BE49-F238E27FC236}">
                            <a16:creationId xmlns:a16="http://schemas.microsoft.com/office/drawing/2014/main" id="{B321B054-4CF2-4B4C-B3C1-EA36EA9202E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3" y="4248150"/>
                        <a:ext cx="3700462" cy="369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Chart 2768">
            <a:extLst>
              <a:ext uri="{FF2B5EF4-FFF2-40B4-BE49-F238E27FC236}">
                <a16:creationId xmlns:a16="http://schemas.microsoft.com/office/drawing/2014/main" id="{ACA9D31B-F1E8-3F40-B218-8B5E7CB50E95}"/>
              </a:ext>
            </a:extLst>
          </p:cNvPr>
          <p:cNvGraphicFramePr>
            <a:graphicFrameLocks/>
          </p:cNvGraphicFramePr>
          <p:nvPr/>
        </p:nvGraphicFramePr>
        <p:xfrm>
          <a:off x="13220700" y="4248150"/>
          <a:ext cx="3700463" cy="3698875"/>
        </p:xfrm>
        <a:graphic>
          <a:graphicData uri="http://schemas.openxmlformats.org/presentationml/2006/ole">
            <mc:AlternateContent xmlns:mc="http://schemas.openxmlformats.org/markup-compatibility/2006">
              <mc:Choice xmlns:v="urn:schemas-microsoft-com:vml" Requires="v">
                <p:oleObj spid="_x0000_s66817" name="Chart" r:id="rId5" imgW="3860800" imgH="3860800" progId="Excel.Chart.8">
                  <p:embed/>
                </p:oleObj>
              </mc:Choice>
              <mc:Fallback>
                <p:oleObj name="Chart" r:id="rId5" imgW="3860800" imgH="3860800" progId="Excel.Chart.8">
                  <p:embed/>
                  <p:pic>
                    <p:nvPicPr>
                      <p:cNvPr id="20484" name="Chart 2768">
                        <a:extLst>
                          <a:ext uri="{FF2B5EF4-FFF2-40B4-BE49-F238E27FC236}">
                            <a16:creationId xmlns:a16="http://schemas.microsoft.com/office/drawing/2014/main" id="{ED755A75-9358-384D-ADC6-E9F6097716F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0700" y="4248150"/>
                        <a:ext cx="3700463" cy="369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Chart 2771">
            <a:extLst>
              <a:ext uri="{FF2B5EF4-FFF2-40B4-BE49-F238E27FC236}">
                <a16:creationId xmlns:a16="http://schemas.microsoft.com/office/drawing/2014/main" id="{06A122FB-C0F6-3047-A7CC-3D7D558D8897}"/>
              </a:ext>
            </a:extLst>
          </p:cNvPr>
          <p:cNvGraphicFramePr>
            <a:graphicFrameLocks/>
          </p:cNvGraphicFramePr>
          <p:nvPr/>
        </p:nvGraphicFramePr>
        <p:xfrm>
          <a:off x="18427700" y="4248150"/>
          <a:ext cx="3698875" cy="3698875"/>
        </p:xfrm>
        <a:graphic>
          <a:graphicData uri="http://schemas.openxmlformats.org/presentationml/2006/ole">
            <mc:AlternateContent xmlns:mc="http://schemas.openxmlformats.org/markup-compatibility/2006">
              <mc:Choice xmlns:v="urn:schemas-microsoft-com:vml" Requires="v">
                <p:oleObj spid="_x0000_s66818" name="Chart" r:id="rId6" imgW="3860800" imgH="3860800" progId="Excel.Chart.8">
                  <p:embed/>
                </p:oleObj>
              </mc:Choice>
              <mc:Fallback>
                <p:oleObj name="Chart" r:id="rId6" imgW="3860800" imgH="3860800" progId="Excel.Chart.8">
                  <p:embed/>
                  <p:pic>
                    <p:nvPicPr>
                      <p:cNvPr id="20485" name="Chart 2771">
                        <a:extLst>
                          <a:ext uri="{FF2B5EF4-FFF2-40B4-BE49-F238E27FC236}">
                            <a16:creationId xmlns:a16="http://schemas.microsoft.com/office/drawing/2014/main" id="{34B79873-B831-6142-BAE1-81290B2F8A3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27700" y="4248150"/>
                        <a:ext cx="3698875" cy="369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 Placeholder 12"/>
          <p:cNvSpPr>
            <a:spLocks noGrp="1"/>
          </p:cNvSpPr>
          <p:nvPr>
            <p:ph type="body" sz="quarter" idx="16"/>
          </p:nvPr>
        </p:nvSpPr>
        <p:spPr>
          <a:xfrm>
            <a:off x="7276761" y="4633229"/>
            <a:ext cx="4689232" cy="1760311"/>
          </a:xfrm>
        </p:spPr>
        <p:txBody>
          <a:bodyPr>
            <a:noAutofit/>
          </a:bodyPr>
          <a:lstStyle>
            <a:lvl1pPr marL="0" indent="0" algn="ctr">
              <a:buFontTx/>
              <a:buNone/>
              <a:defRPr sz="10000">
                <a:solidFill>
                  <a:schemeClr val="accent1"/>
                </a:solidFill>
              </a:defRPr>
            </a:lvl1pPr>
            <a:lvl2pPr marL="1088181" indent="0" algn="ctr">
              <a:buFontTx/>
              <a:buNone/>
              <a:defRPr sz="10000">
                <a:solidFill>
                  <a:schemeClr val="accent1"/>
                </a:solidFill>
              </a:defRPr>
            </a:lvl2pPr>
            <a:lvl3pPr marL="2176363" indent="0" algn="ctr">
              <a:buFontTx/>
              <a:buNone/>
              <a:defRPr sz="10000">
                <a:solidFill>
                  <a:schemeClr val="accent1"/>
                </a:solidFill>
              </a:defRPr>
            </a:lvl3pPr>
            <a:lvl4pPr marL="3264545" indent="0" algn="ctr">
              <a:buFontTx/>
              <a:buNone/>
              <a:defRPr sz="10000">
                <a:solidFill>
                  <a:schemeClr val="accent1"/>
                </a:solidFill>
              </a:defRPr>
            </a:lvl4pPr>
            <a:lvl5pPr marL="4352727" indent="0" algn="ctr">
              <a:buFontTx/>
              <a:buNone/>
              <a:defRPr sz="10000">
                <a:solidFill>
                  <a:schemeClr val="accent1"/>
                </a:solidFill>
              </a:defRPr>
            </a:lvl5pPr>
          </a:lstStyle>
          <a:p>
            <a:pPr lvl="0"/>
            <a:r>
              <a:rPr lang="en-US"/>
              <a:t>Click to edit Master text styles</a:t>
            </a:r>
          </a:p>
        </p:txBody>
      </p:sp>
      <p:sp>
        <p:nvSpPr>
          <p:cNvPr id="18" name="Text Placeholder 12"/>
          <p:cNvSpPr>
            <a:spLocks noGrp="1"/>
          </p:cNvSpPr>
          <p:nvPr>
            <p:ph type="body" sz="quarter" idx="18"/>
          </p:nvPr>
        </p:nvSpPr>
        <p:spPr>
          <a:xfrm>
            <a:off x="12376076" y="4633229"/>
            <a:ext cx="4689232" cy="1760311"/>
          </a:xfrm>
        </p:spPr>
        <p:txBody>
          <a:bodyPr>
            <a:noAutofit/>
          </a:bodyPr>
          <a:lstStyle>
            <a:lvl1pPr marL="0" indent="0" algn="ctr">
              <a:buFontTx/>
              <a:buNone/>
              <a:defRPr sz="10000">
                <a:solidFill>
                  <a:schemeClr val="tx2"/>
                </a:solidFill>
              </a:defRPr>
            </a:lvl1pPr>
            <a:lvl2pPr marL="1088181" indent="0" algn="ctr">
              <a:buFontTx/>
              <a:buNone/>
              <a:defRPr sz="10000">
                <a:solidFill>
                  <a:schemeClr val="tx2"/>
                </a:solidFill>
              </a:defRPr>
            </a:lvl2pPr>
            <a:lvl3pPr marL="2176363" indent="0" algn="ctr">
              <a:buFontTx/>
              <a:buNone/>
              <a:defRPr sz="10000">
                <a:solidFill>
                  <a:schemeClr val="tx2"/>
                </a:solidFill>
              </a:defRPr>
            </a:lvl3pPr>
            <a:lvl4pPr marL="3264545" indent="0" algn="ctr">
              <a:buFontTx/>
              <a:buNone/>
              <a:defRPr sz="10000">
                <a:solidFill>
                  <a:schemeClr val="tx2"/>
                </a:solidFill>
              </a:defRPr>
            </a:lvl4pPr>
            <a:lvl5pPr marL="4352727" indent="0" algn="ctr">
              <a:buFontTx/>
              <a:buNone/>
              <a:defRPr sz="10000">
                <a:solidFill>
                  <a:schemeClr val="tx2"/>
                </a:solidFill>
              </a:defRPr>
            </a:lvl5pPr>
          </a:lstStyle>
          <a:p>
            <a:pPr lvl="0"/>
            <a:r>
              <a:rPr lang="en-US"/>
              <a:t>Click to edit Master text styles</a:t>
            </a:r>
          </a:p>
        </p:txBody>
      </p:sp>
      <p:sp>
        <p:nvSpPr>
          <p:cNvPr id="20" name="Text Placeholder 12"/>
          <p:cNvSpPr>
            <a:spLocks noGrp="1"/>
          </p:cNvSpPr>
          <p:nvPr>
            <p:ph type="body" sz="quarter" idx="20"/>
          </p:nvPr>
        </p:nvSpPr>
        <p:spPr>
          <a:xfrm>
            <a:off x="17439811" y="4633229"/>
            <a:ext cx="4689232" cy="1760311"/>
          </a:xfrm>
        </p:spPr>
        <p:txBody>
          <a:bodyPr>
            <a:noAutofit/>
          </a:bodyPr>
          <a:lstStyle>
            <a:lvl1pPr marL="0" indent="0" algn="ctr">
              <a:buFontTx/>
              <a:buNone/>
              <a:defRPr sz="10000">
                <a:solidFill>
                  <a:schemeClr val="tx1"/>
                </a:solidFill>
              </a:defRPr>
            </a:lvl1pPr>
            <a:lvl2pPr marL="1088181" indent="0" algn="ctr">
              <a:buFontTx/>
              <a:buNone/>
              <a:defRPr sz="10000">
                <a:solidFill>
                  <a:schemeClr val="bg1"/>
                </a:solidFill>
              </a:defRPr>
            </a:lvl2pPr>
            <a:lvl3pPr marL="2176363" indent="0" algn="ctr">
              <a:buFontTx/>
              <a:buNone/>
              <a:defRPr sz="10000">
                <a:solidFill>
                  <a:schemeClr val="bg1"/>
                </a:solidFill>
              </a:defRPr>
            </a:lvl3pPr>
            <a:lvl4pPr marL="3264545" indent="0" algn="ctr">
              <a:buFontTx/>
              <a:buNone/>
              <a:defRPr sz="10000">
                <a:solidFill>
                  <a:schemeClr val="bg1"/>
                </a:solidFill>
              </a:defRPr>
            </a:lvl4pPr>
            <a:lvl5pPr marL="4352727" indent="0" algn="ctr">
              <a:buFontTx/>
              <a:buNone/>
              <a:defRPr sz="10000">
                <a:solidFill>
                  <a:schemeClr val="bg1"/>
                </a:solidFill>
              </a:defRPr>
            </a:lvl5pPr>
          </a:lstStyle>
          <a:p>
            <a:pPr lvl="0"/>
            <a:r>
              <a:rPr lang="en-US"/>
              <a:t>Click to edit Master text styles</a:t>
            </a:r>
          </a:p>
        </p:txBody>
      </p:sp>
      <p:sp>
        <p:nvSpPr>
          <p:cNvPr id="4" name="Title 1"/>
          <p:cNvSpPr>
            <a:spLocks noGrp="1"/>
          </p:cNvSpPr>
          <p:nvPr>
            <p:ph type="title"/>
          </p:nvPr>
        </p:nvSpPr>
        <p:spPr>
          <a:xfrm>
            <a:off x="2224088" y="979704"/>
            <a:ext cx="19621500" cy="1585819"/>
          </a:xfrm>
          <a:prstGeom prst="rect">
            <a:avLst/>
          </a:prstGeom>
        </p:spPr>
        <p:txBody>
          <a:bodyPr>
            <a:normAutofit/>
          </a:bodyPr>
          <a:lstStyle>
            <a:lvl1pPr algn="ctr">
              <a:defRPr sz="6600" b="0" i="0">
                <a:solidFill>
                  <a:schemeClr val="accent1"/>
                </a:solidFill>
                <a:latin typeface="+mj-lt"/>
                <a:cs typeface="Artifakt Legend"/>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8" y="9362170"/>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a:t>Click to edit Master text styles</a:t>
            </a:r>
          </a:p>
        </p:txBody>
      </p:sp>
      <p:sp>
        <p:nvSpPr>
          <p:cNvPr id="13" name="Text Placeholder 12"/>
          <p:cNvSpPr>
            <a:spLocks noGrp="1"/>
          </p:cNvSpPr>
          <p:nvPr>
            <p:ph type="body" sz="quarter" idx="14"/>
          </p:nvPr>
        </p:nvSpPr>
        <p:spPr>
          <a:xfrm>
            <a:off x="2248606" y="4625973"/>
            <a:ext cx="4689232" cy="1760311"/>
          </a:xfrm>
        </p:spPr>
        <p:txBody>
          <a:bodyPr>
            <a:noAutofit/>
          </a:bodyPr>
          <a:lstStyle>
            <a:lvl1pPr marL="0" indent="0" algn="ctr">
              <a:buFontTx/>
              <a:buNone/>
              <a:defRPr sz="10000">
                <a:solidFill>
                  <a:schemeClr val="accent2"/>
                </a:solidFill>
              </a:defRPr>
            </a:lvl1pPr>
            <a:lvl2pPr marL="1088181" indent="0" algn="ctr">
              <a:buFontTx/>
              <a:buNone/>
              <a:defRPr sz="10000">
                <a:solidFill>
                  <a:schemeClr val="accent2"/>
                </a:solidFill>
              </a:defRPr>
            </a:lvl2pPr>
            <a:lvl3pPr marL="2176363" indent="0" algn="ctr">
              <a:buFontTx/>
              <a:buNone/>
              <a:defRPr sz="10000">
                <a:solidFill>
                  <a:schemeClr val="accent2"/>
                </a:solidFill>
              </a:defRPr>
            </a:lvl3pPr>
            <a:lvl4pPr marL="3264545" indent="0" algn="ctr">
              <a:buFontTx/>
              <a:buNone/>
              <a:defRPr sz="10000">
                <a:solidFill>
                  <a:schemeClr val="accent2"/>
                </a:solidFill>
              </a:defRPr>
            </a:lvl4pPr>
            <a:lvl5pPr marL="4352727" indent="0" algn="ctr">
              <a:buFontTx/>
              <a:buNone/>
              <a:defRPr sz="10000">
                <a:solidFill>
                  <a:schemeClr val="accent2"/>
                </a:solidFill>
              </a:defRPr>
            </a:lvl5pPr>
          </a:lstStyle>
          <a:p>
            <a:pPr lvl="0"/>
            <a:r>
              <a:rPr lang="en-US"/>
              <a:t>Click to edit Master text styles</a:t>
            </a:r>
          </a:p>
        </p:txBody>
      </p:sp>
      <p:sp>
        <p:nvSpPr>
          <p:cNvPr id="15" name="Text Placeholder 14"/>
          <p:cNvSpPr>
            <a:spLocks noGrp="1"/>
          </p:cNvSpPr>
          <p:nvPr>
            <p:ph type="body" sz="quarter" idx="15"/>
          </p:nvPr>
        </p:nvSpPr>
        <p:spPr>
          <a:xfrm>
            <a:off x="2247900" y="8708129"/>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a:t>Click to edit Master text styles</a:t>
            </a:r>
          </a:p>
        </p:txBody>
      </p:sp>
      <p:sp>
        <p:nvSpPr>
          <p:cNvPr id="17" name="Text Placeholder 14"/>
          <p:cNvSpPr>
            <a:spLocks noGrp="1"/>
          </p:cNvSpPr>
          <p:nvPr>
            <p:ph type="body" sz="quarter" idx="17"/>
          </p:nvPr>
        </p:nvSpPr>
        <p:spPr>
          <a:xfrm>
            <a:off x="7276055" y="8715385"/>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a:t>Click to edit Master text styles</a:t>
            </a:r>
          </a:p>
        </p:txBody>
      </p:sp>
      <p:sp>
        <p:nvSpPr>
          <p:cNvPr id="19" name="Text Placeholder 14"/>
          <p:cNvSpPr>
            <a:spLocks noGrp="1"/>
          </p:cNvSpPr>
          <p:nvPr>
            <p:ph type="body" sz="quarter" idx="19"/>
          </p:nvPr>
        </p:nvSpPr>
        <p:spPr>
          <a:xfrm>
            <a:off x="12375370" y="8715385"/>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a:t>Click to edit Master text styles</a:t>
            </a:r>
          </a:p>
        </p:txBody>
      </p:sp>
      <p:sp>
        <p:nvSpPr>
          <p:cNvPr id="21" name="Text Placeholder 14"/>
          <p:cNvSpPr>
            <a:spLocks noGrp="1"/>
          </p:cNvSpPr>
          <p:nvPr>
            <p:ph type="body" sz="quarter" idx="21"/>
          </p:nvPr>
        </p:nvSpPr>
        <p:spPr>
          <a:xfrm>
            <a:off x="17439105" y="8715385"/>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a:t>Click to edit Master text styles</a:t>
            </a:r>
          </a:p>
        </p:txBody>
      </p:sp>
      <p:sp>
        <p:nvSpPr>
          <p:cNvPr id="22" name="Text Placeholder 7"/>
          <p:cNvSpPr>
            <a:spLocks noGrp="1"/>
          </p:cNvSpPr>
          <p:nvPr>
            <p:ph type="body" sz="quarter" idx="22"/>
          </p:nvPr>
        </p:nvSpPr>
        <p:spPr>
          <a:xfrm>
            <a:off x="7312342" y="9369426"/>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a:t>Click to edit Master text styles</a:t>
            </a:r>
          </a:p>
        </p:txBody>
      </p:sp>
      <p:sp>
        <p:nvSpPr>
          <p:cNvPr id="23" name="Text Placeholder 7"/>
          <p:cNvSpPr>
            <a:spLocks noGrp="1"/>
          </p:cNvSpPr>
          <p:nvPr>
            <p:ph type="body" sz="quarter" idx="23"/>
          </p:nvPr>
        </p:nvSpPr>
        <p:spPr>
          <a:xfrm>
            <a:off x="12376077" y="9369426"/>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a:t>Click to edit Master text styles</a:t>
            </a:r>
          </a:p>
        </p:txBody>
      </p:sp>
      <p:sp>
        <p:nvSpPr>
          <p:cNvPr id="24" name="Text Placeholder 7"/>
          <p:cNvSpPr>
            <a:spLocks noGrp="1"/>
          </p:cNvSpPr>
          <p:nvPr>
            <p:ph type="body" sz="quarter" idx="24"/>
          </p:nvPr>
        </p:nvSpPr>
        <p:spPr>
          <a:xfrm>
            <a:off x="17466098" y="9369426"/>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a:t>Click to edit Master text styles</a:t>
            </a:r>
          </a:p>
        </p:txBody>
      </p:sp>
      <p:sp>
        <p:nvSpPr>
          <p:cNvPr id="29" name="Chart Placeholder 4"/>
          <p:cNvSpPr>
            <a:spLocks noGrp="1"/>
          </p:cNvSpPr>
          <p:nvPr>
            <p:ph type="chart" sz="quarter" idx="26"/>
          </p:nvPr>
        </p:nvSpPr>
        <p:spPr>
          <a:xfrm>
            <a:off x="7844513" y="4269920"/>
            <a:ext cx="3598593" cy="3597275"/>
          </a:xfrm>
        </p:spPr>
        <p:txBody>
          <a:bodyPr rtlCol="0">
            <a:normAutofit/>
          </a:bodyPr>
          <a:lstStyle/>
          <a:p>
            <a:pPr lvl="0"/>
            <a:r>
              <a:rPr lang="en-US" noProof="0"/>
              <a:t>Click icon to add chart</a:t>
            </a:r>
            <a:endParaRPr lang="en-US" noProof="0" dirty="0"/>
          </a:p>
        </p:txBody>
      </p:sp>
      <p:sp>
        <p:nvSpPr>
          <p:cNvPr id="30" name="Chart Placeholder 4"/>
          <p:cNvSpPr>
            <a:spLocks noGrp="1"/>
          </p:cNvSpPr>
          <p:nvPr>
            <p:ph type="chart" sz="quarter" idx="27"/>
          </p:nvPr>
        </p:nvSpPr>
        <p:spPr>
          <a:xfrm>
            <a:off x="12888415" y="4269920"/>
            <a:ext cx="3598593" cy="3597275"/>
          </a:xfrm>
        </p:spPr>
        <p:txBody>
          <a:bodyPr rtlCol="0">
            <a:normAutofit/>
          </a:bodyPr>
          <a:lstStyle/>
          <a:p>
            <a:pPr lvl="0"/>
            <a:r>
              <a:rPr lang="en-US" noProof="0"/>
              <a:t>Click icon to add chart</a:t>
            </a:r>
            <a:endParaRPr lang="en-US" noProof="0" dirty="0"/>
          </a:p>
        </p:txBody>
      </p:sp>
      <p:sp>
        <p:nvSpPr>
          <p:cNvPr id="31" name="Chart Placeholder 4"/>
          <p:cNvSpPr>
            <a:spLocks noGrp="1"/>
          </p:cNvSpPr>
          <p:nvPr>
            <p:ph type="chart" sz="quarter" idx="28"/>
          </p:nvPr>
        </p:nvSpPr>
        <p:spPr>
          <a:xfrm>
            <a:off x="17932317" y="4451350"/>
            <a:ext cx="3598593" cy="3597275"/>
          </a:xfrm>
        </p:spPr>
        <p:txBody>
          <a:bodyPr rtlCol="0">
            <a:normAutofit/>
          </a:bodyPr>
          <a:lstStyle/>
          <a:p>
            <a:pPr lvl="0"/>
            <a:r>
              <a:rPr lang="en-US" noProof="0"/>
              <a:t>Click icon to add chart</a:t>
            </a:r>
            <a:endParaRPr lang="en-US" noProof="0" dirty="0"/>
          </a:p>
        </p:txBody>
      </p:sp>
      <p:sp>
        <p:nvSpPr>
          <p:cNvPr id="34" name="Chart Placeholder 4"/>
          <p:cNvSpPr>
            <a:spLocks noGrp="1"/>
          </p:cNvSpPr>
          <p:nvPr>
            <p:ph type="chart" sz="quarter" idx="29"/>
          </p:nvPr>
        </p:nvSpPr>
        <p:spPr>
          <a:xfrm>
            <a:off x="2811600" y="4277176"/>
            <a:ext cx="3598593" cy="3597275"/>
          </a:xfrm>
        </p:spPr>
        <p:txBody>
          <a:bodyPr rtlCol="0">
            <a:normAutofit/>
          </a:bodyPr>
          <a:lstStyle/>
          <a:p>
            <a:pPr lvl="0"/>
            <a:r>
              <a:rPr lang="en-US" noProof="0"/>
              <a:t>Click icon to add chart</a:t>
            </a:r>
            <a:endParaRPr lang="en-US" noProof="0" dirty="0"/>
          </a:p>
        </p:txBody>
      </p:sp>
      <p:sp>
        <p:nvSpPr>
          <p:cNvPr id="32" name="Slide Number Placeholder 2">
            <a:extLst>
              <a:ext uri="{FF2B5EF4-FFF2-40B4-BE49-F238E27FC236}">
                <a16:creationId xmlns:a16="http://schemas.microsoft.com/office/drawing/2014/main" id="{C3EFC071-5BD7-E84F-8422-9976B2FE6266}"/>
              </a:ext>
            </a:extLst>
          </p:cNvPr>
          <p:cNvSpPr>
            <a:spLocks noGrp="1" noChangeArrowheads="1"/>
          </p:cNvSpPr>
          <p:nvPr>
            <p:ph type="sldNum" sz="quarter" idx="30"/>
          </p:nvPr>
        </p:nvSpPr>
        <p:spPr/>
        <p:txBody>
          <a:bodyPr/>
          <a:lstStyle>
            <a:lvl1pPr>
              <a:defRPr/>
            </a:lvl1pPr>
          </a:lstStyle>
          <a:p>
            <a:fld id="{2A8D3B70-6F0D-524C-800D-E19DBFFCBD06}" type="slidenum">
              <a:rPr lang="en-US" altLang="it-IT"/>
              <a:pPr/>
              <a:t>‹#›</a:t>
            </a:fld>
            <a:endParaRPr lang="en-US" altLang="it-IT"/>
          </a:p>
        </p:txBody>
      </p:sp>
    </p:spTree>
    <p:extLst>
      <p:ext uri="{BB962C8B-B14F-4D97-AF65-F5344CB8AC3E}">
        <p14:creationId xmlns:p14="http://schemas.microsoft.com/office/powerpoint/2010/main" val="36826219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27F94900-BD58-43BF-A8D0-71DBF704608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EB463763-7B3F-47BE-A27F-E39DF27E6704}"/>
              </a:ext>
            </a:extLst>
          </p:cNvPr>
          <p:cNvSpPr>
            <a:spLocks noChangeArrowheads="1"/>
          </p:cNvSpPr>
          <p:nvPr userDrawn="1"/>
        </p:nvSpPr>
        <p:spPr bwMode="auto">
          <a:xfrm>
            <a:off x="1660525" y="1398589"/>
            <a:ext cx="16205199" cy="193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6" rIns="45696">
            <a:spAutoFit/>
          </a:bodyPr>
          <a:lstStyle/>
          <a:p>
            <a:pPr eaLnBrk="1"/>
            <a:endParaRPr lang="en-US" altLang="en-US" sz="11994">
              <a:solidFill>
                <a:srgbClr val="0696D7"/>
              </a:solidFill>
              <a:latin typeface="Artifakt Legend"/>
              <a:ea typeface="Montserrat Regular"/>
              <a:cs typeface="Artifakt Legend"/>
              <a:sym typeface="Montserrat Regular"/>
            </a:endParaRPr>
          </a:p>
        </p:txBody>
      </p:sp>
      <p:pic>
        <p:nvPicPr>
          <p:cNvPr id="6" name="Picture 8">
            <a:extLst>
              <a:ext uri="{FF2B5EF4-FFF2-40B4-BE49-F238E27FC236}">
                <a16:creationId xmlns:a16="http://schemas.microsoft.com/office/drawing/2014/main" id="{A8FFB45F-70E6-4CCA-9771-E18AFFFF93D1}"/>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830389" y="10931526"/>
            <a:ext cx="5749926" cy="137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3"/>
          </p:nvPr>
        </p:nvSpPr>
        <p:spPr>
          <a:xfrm>
            <a:off x="1660526" y="5225145"/>
            <a:ext cx="12927014" cy="2467882"/>
          </a:xfrm>
        </p:spPr>
        <p:txBody>
          <a:bodyPr>
            <a:noAutofit/>
          </a:bodyPr>
          <a:lstStyle>
            <a:lvl1pPr marL="0" indent="0">
              <a:buNone/>
              <a:defRPr sz="4798"/>
            </a:lvl1pPr>
            <a:lvl2pPr marL="1087638" indent="0">
              <a:buNone/>
              <a:defRPr sz="3198"/>
            </a:lvl2pPr>
            <a:lvl3pPr marL="2175276" indent="0">
              <a:buNone/>
              <a:defRPr sz="3998"/>
            </a:lvl3pPr>
            <a:lvl4pPr marL="3262914" indent="0">
              <a:buNone/>
              <a:defRPr sz="3998"/>
            </a:lvl4pPr>
            <a:lvl5pPr marL="4350552" indent="0">
              <a:buNone/>
              <a:defRPr sz="3998"/>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D58EFDAE-FF4E-6446-8C15-2EB954D2FB59}"/>
              </a:ext>
            </a:extLst>
          </p:cNvPr>
          <p:cNvSpPr>
            <a:spLocks noGrp="1"/>
          </p:cNvSpPr>
          <p:nvPr>
            <p:ph type="title"/>
          </p:nvPr>
        </p:nvSpPr>
        <p:spPr>
          <a:xfrm>
            <a:off x="1660392" y="1629927"/>
            <a:ext cx="21021676" cy="2651126"/>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DE1FE5D4-D2B0-49CF-AF56-001825DC25F4}"/>
              </a:ext>
            </a:extLst>
          </p:cNvPr>
          <p:cNvSpPr>
            <a:spLocks noGrp="1" noChangeArrowheads="1"/>
          </p:cNvSpPr>
          <p:nvPr>
            <p:ph type="ftr" sz="quarter" idx="14"/>
          </p:nvPr>
        </p:nvSpPr>
        <p:spPr bwMode="auto">
          <a:xfrm>
            <a:off x="8326439" y="12712701"/>
            <a:ext cx="7718426"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endParaRPr lang="en-US" altLang="en-US"/>
          </a:p>
        </p:txBody>
      </p:sp>
      <p:sp>
        <p:nvSpPr>
          <p:cNvPr id="8" name="Slide Number Placeholder 5">
            <a:extLst>
              <a:ext uri="{FF2B5EF4-FFF2-40B4-BE49-F238E27FC236}">
                <a16:creationId xmlns:a16="http://schemas.microsoft.com/office/drawing/2014/main" id="{68FB5793-C943-47D1-8131-51746E7AC119}"/>
              </a:ext>
            </a:extLst>
          </p:cNvPr>
          <p:cNvSpPr>
            <a:spLocks noGrp="1" noChangeArrowheads="1"/>
          </p:cNvSpPr>
          <p:nvPr>
            <p:ph type="sldNum" sz="quarter" idx="15"/>
          </p:nvPr>
        </p:nvSpPr>
        <p:spPr/>
        <p:txBody>
          <a:bodyPr/>
          <a:lstStyle>
            <a:lvl1pPr>
              <a:defRPr/>
            </a:lvl1pPr>
          </a:lstStyle>
          <a:p>
            <a:fld id="{FAEF26CC-8208-44A0-BD74-CF9FC0BF6AA3}" type="slidenum">
              <a:rPr lang="en-US" altLang="en-US"/>
              <a:pPr/>
              <a:t>‹#›</a:t>
            </a:fld>
            <a:endParaRPr lang="en-US" altLang="en-US"/>
          </a:p>
        </p:txBody>
      </p:sp>
    </p:spTree>
    <p:extLst>
      <p:ext uri="{BB962C8B-B14F-4D97-AF65-F5344CB8AC3E}">
        <p14:creationId xmlns:p14="http://schemas.microsoft.com/office/powerpoint/2010/main" val="220260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AB9C1279-1B9B-415C-A75F-C93BBC7D89E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6E30DC33-41E3-498C-9422-411917A8329E}"/>
              </a:ext>
            </a:extLst>
          </p:cNvPr>
          <p:cNvSpPr>
            <a:spLocks noChangeArrowheads="1"/>
          </p:cNvSpPr>
          <p:nvPr userDrawn="1"/>
        </p:nvSpPr>
        <p:spPr bwMode="auto">
          <a:xfrm>
            <a:off x="1660525" y="1398589"/>
            <a:ext cx="16205199" cy="193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6" rIns="45696">
            <a:spAutoFit/>
          </a:bodyPr>
          <a:lstStyle/>
          <a:p>
            <a:pPr eaLnBrk="1"/>
            <a:endParaRPr lang="en-US" altLang="en-US" sz="11994">
              <a:solidFill>
                <a:srgbClr val="0696D7"/>
              </a:solidFill>
              <a:latin typeface="Artifakt Legend"/>
              <a:ea typeface="Montserrat Regular"/>
              <a:cs typeface="Artifakt Legend"/>
              <a:sym typeface="Montserrat Regular"/>
            </a:endParaRPr>
          </a:p>
        </p:txBody>
      </p:sp>
      <p:pic>
        <p:nvPicPr>
          <p:cNvPr id="6" name="Picture 8">
            <a:extLst>
              <a:ext uri="{FF2B5EF4-FFF2-40B4-BE49-F238E27FC236}">
                <a16:creationId xmlns:a16="http://schemas.microsoft.com/office/drawing/2014/main" id="{30294476-4756-46B6-9E99-55FCA31D8C0B}"/>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830388" y="11593514"/>
            <a:ext cx="3940175" cy="94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3"/>
          </p:nvPr>
        </p:nvSpPr>
        <p:spPr>
          <a:xfrm>
            <a:off x="1660526" y="5225145"/>
            <a:ext cx="12927014" cy="2467882"/>
          </a:xfrm>
        </p:spPr>
        <p:txBody>
          <a:bodyPr>
            <a:noAutofit/>
          </a:bodyPr>
          <a:lstStyle>
            <a:lvl1pPr marL="0" indent="0">
              <a:buNone/>
              <a:defRPr sz="4798"/>
            </a:lvl1pPr>
            <a:lvl2pPr marL="1087638" indent="0">
              <a:buNone/>
              <a:defRPr sz="3198"/>
            </a:lvl2pPr>
            <a:lvl3pPr marL="2175276" indent="0">
              <a:buNone/>
              <a:defRPr sz="3998"/>
            </a:lvl3pPr>
            <a:lvl4pPr marL="3262914" indent="0">
              <a:buNone/>
              <a:defRPr sz="3998"/>
            </a:lvl4pPr>
            <a:lvl5pPr marL="4350552" indent="0">
              <a:buNone/>
              <a:defRPr sz="3998"/>
            </a:lvl5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5E9EA748-F1F0-444C-8CD5-0DA1581F2DBE}"/>
              </a:ext>
            </a:extLst>
          </p:cNvPr>
          <p:cNvSpPr>
            <a:spLocks noGrp="1"/>
          </p:cNvSpPr>
          <p:nvPr>
            <p:ph type="title"/>
          </p:nvPr>
        </p:nvSpPr>
        <p:spPr>
          <a:xfrm>
            <a:off x="1660392" y="1629927"/>
            <a:ext cx="21021676" cy="2651126"/>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B1986226-1DC8-479C-BC19-BA3CC47F5968}"/>
              </a:ext>
            </a:extLst>
          </p:cNvPr>
          <p:cNvSpPr>
            <a:spLocks noGrp="1" noChangeArrowheads="1"/>
          </p:cNvSpPr>
          <p:nvPr>
            <p:ph type="ftr" sz="quarter" idx="14"/>
          </p:nvPr>
        </p:nvSpPr>
        <p:spPr bwMode="auto">
          <a:xfrm>
            <a:off x="8326439" y="12712701"/>
            <a:ext cx="7718426"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endParaRPr lang="en-US" altLang="en-US"/>
          </a:p>
        </p:txBody>
      </p:sp>
      <p:sp>
        <p:nvSpPr>
          <p:cNvPr id="8" name="Slide Number Placeholder 5">
            <a:extLst>
              <a:ext uri="{FF2B5EF4-FFF2-40B4-BE49-F238E27FC236}">
                <a16:creationId xmlns:a16="http://schemas.microsoft.com/office/drawing/2014/main" id="{5BA4E0A2-A629-4F70-BABA-20EAE2663554}"/>
              </a:ext>
            </a:extLst>
          </p:cNvPr>
          <p:cNvSpPr>
            <a:spLocks noGrp="1" noChangeArrowheads="1"/>
          </p:cNvSpPr>
          <p:nvPr>
            <p:ph type="sldNum" sz="quarter" idx="15"/>
          </p:nvPr>
        </p:nvSpPr>
        <p:spPr/>
        <p:txBody>
          <a:bodyPr/>
          <a:lstStyle>
            <a:lvl1pPr>
              <a:defRPr/>
            </a:lvl1pPr>
          </a:lstStyle>
          <a:p>
            <a:fld id="{19FC77D3-5854-4A16-9952-FE9231E16C0B}" type="slidenum">
              <a:rPr lang="en-US" altLang="en-US"/>
              <a:pPr/>
              <a:t>‹#›</a:t>
            </a:fld>
            <a:endParaRPr lang="en-US" altLang="en-US"/>
          </a:p>
        </p:txBody>
      </p:sp>
    </p:spTree>
    <p:extLst>
      <p:ext uri="{BB962C8B-B14F-4D97-AF65-F5344CB8AC3E}">
        <p14:creationId xmlns:p14="http://schemas.microsoft.com/office/powerpoint/2010/main" val="212865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C6F65C49-7A04-4B91-9822-66C514E8A0D8}"/>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76E6E15C-399F-4358-819D-F00144D37C71}"/>
              </a:ext>
            </a:extLst>
          </p:cNvPr>
          <p:cNvSpPr>
            <a:spLocks noChangeArrowheads="1"/>
          </p:cNvSpPr>
          <p:nvPr userDrawn="1"/>
        </p:nvSpPr>
        <p:spPr bwMode="auto">
          <a:xfrm>
            <a:off x="1660525" y="1398589"/>
            <a:ext cx="16205199" cy="193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6" rIns="45696">
            <a:spAutoFit/>
          </a:bodyPr>
          <a:lstStyle/>
          <a:p>
            <a:pPr eaLnBrk="1"/>
            <a:endParaRPr lang="en-US" altLang="en-US" sz="11994">
              <a:solidFill>
                <a:srgbClr val="0696D7"/>
              </a:solidFill>
              <a:latin typeface="Arial" panose="020B0604020202020204" pitchFamily="34" charset="0"/>
              <a:ea typeface="Montserrat Regular"/>
              <a:cs typeface="Arial" panose="020B0604020202020204" pitchFamily="34" charset="0"/>
              <a:sym typeface="Montserrat Regular"/>
            </a:endParaRPr>
          </a:p>
        </p:txBody>
      </p:sp>
      <p:pic>
        <p:nvPicPr>
          <p:cNvPr id="6" name="Picture 8">
            <a:extLst>
              <a:ext uri="{FF2B5EF4-FFF2-40B4-BE49-F238E27FC236}">
                <a16:creationId xmlns:a16="http://schemas.microsoft.com/office/drawing/2014/main" id="{B1F75CC9-1636-465D-8DDC-96F4A24B4523}"/>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830389" y="10931526"/>
            <a:ext cx="5749926" cy="137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4"/>
          <p:cNvSpPr>
            <a:spLocks noGrp="1"/>
          </p:cNvSpPr>
          <p:nvPr>
            <p:ph type="title"/>
          </p:nvPr>
        </p:nvSpPr>
        <p:spPr>
          <a:xfrm>
            <a:off x="1654010" y="1397968"/>
            <a:ext cx="20154517" cy="3827176"/>
          </a:xfrm>
          <a:prstGeom prst="rect">
            <a:avLst/>
          </a:prstGeom>
        </p:spPr>
        <p:txBody>
          <a:bodyPr/>
          <a:lstStyle>
            <a:lvl1pPr>
              <a:defRPr sz="10495">
                <a:latin typeface="+mj-lt"/>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sz="quarter" idx="13"/>
          </p:nvPr>
        </p:nvSpPr>
        <p:spPr>
          <a:xfrm>
            <a:off x="1660526" y="5225145"/>
            <a:ext cx="12927014" cy="2467882"/>
          </a:xfrm>
        </p:spPr>
        <p:txBody>
          <a:bodyPr>
            <a:noAutofit/>
          </a:bodyPr>
          <a:lstStyle>
            <a:lvl1pPr marL="0" indent="0">
              <a:buNone/>
              <a:defRPr sz="4798">
                <a:latin typeface="Arial" panose="020B0604020202020204" pitchFamily="34" charset="0"/>
                <a:cs typeface="Arial" panose="020B0604020202020204" pitchFamily="34" charset="0"/>
              </a:defRPr>
            </a:lvl1pPr>
            <a:lvl2pPr marL="1087638" indent="0">
              <a:buNone/>
              <a:defRPr sz="3198">
                <a:latin typeface="Arial" panose="020B0604020202020204" pitchFamily="34" charset="0"/>
                <a:cs typeface="Arial" panose="020B0604020202020204" pitchFamily="34" charset="0"/>
              </a:defRPr>
            </a:lvl2pPr>
            <a:lvl3pPr marL="2175276" indent="0">
              <a:buNone/>
              <a:defRPr sz="3998"/>
            </a:lvl3pPr>
            <a:lvl4pPr marL="3262914" indent="0">
              <a:buNone/>
              <a:defRPr sz="3998"/>
            </a:lvl4pPr>
            <a:lvl5pPr marL="4350552" indent="0">
              <a:buNone/>
              <a:defRPr sz="3998"/>
            </a:lvl5pPr>
          </a:lstStyle>
          <a:p>
            <a:pPr lvl="0"/>
            <a:r>
              <a:rPr lang="en-US"/>
              <a:t>Click to edit Master text styles</a:t>
            </a:r>
          </a:p>
          <a:p>
            <a:pPr lvl="1"/>
            <a:r>
              <a:rPr lang="en-US"/>
              <a:t>Second level</a:t>
            </a:r>
          </a:p>
        </p:txBody>
      </p:sp>
      <p:sp>
        <p:nvSpPr>
          <p:cNvPr id="7" name="Footer Placeholder 4">
            <a:extLst>
              <a:ext uri="{FF2B5EF4-FFF2-40B4-BE49-F238E27FC236}">
                <a16:creationId xmlns:a16="http://schemas.microsoft.com/office/drawing/2014/main" id="{E83F6311-810C-4EAD-BC08-077A396D51E7}"/>
              </a:ext>
            </a:extLst>
          </p:cNvPr>
          <p:cNvSpPr>
            <a:spLocks noGrp="1" noChangeArrowheads="1"/>
          </p:cNvSpPr>
          <p:nvPr>
            <p:ph type="ftr" sz="quarter" idx="14"/>
          </p:nvPr>
        </p:nvSpPr>
        <p:spPr bwMode="auto">
          <a:xfrm>
            <a:off x="8326439" y="12712701"/>
            <a:ext cx="7718426"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atin typeface="Arial" panose="020B0604020202020204" pitchFamily="34" charset="0"/>
                <a:cs typeface="Arial" panose="020B0604020202020204" pitchFamily="34" charset="0"/>
              </a:defRPr>
            </a:lvl1pPr>
          </a:lstStyle>
          <a:p>
            <a:endParaRPr lang="en-US" altLang="en-US"/>
          </a:p>
        </p:txBody>
      </p:sp>
      <p:sp>
        <p:nvSpPr>
          <p:cNvPr id="8" name="Slide Number Placeholder 5">
            <a:extLst>
              <a:ext uri="{FF2B5EF4-FFF2-40B4-BE49-F238E27FC236}">
                <a16:creationId xmlns:a16="http://schemas.microsoft.com/office/drawing/2014/main" id="{4C73F19B-87D9-40C9-AF03-8BDDBD01B9B8}"/>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1D8C7B50-8666-4CC1-9DF2-1B91CD6F88AF}" type="slidenum">
              <a:rPr lang="en-US" altLang="en-US"/>
              <a:pPr/>
              <a:t>‹#›</a:t>
            </a:fld>
            <a:endParaRPr lang="en-US" altLang="en-US"/>
          </a:p>
        </p:txBody>
      </p:sp>
    </p:spTree>
    <p:extLst>
      <p:ext uri="{BB962C8B-B14F-4D97-AF65-F5344CB8AC3E}">
        <p14:creationId xmlns:p14="http://schemas.microsoft.com/office/powerpoint/2010/main" val="517135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E4F9036-A6D5-4639-8216-390C9303776B}"/>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19201" y="0"/>
            <a:ext cx="23152099"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18566" y="1564672"/>
            <a:ext cx="20662535" cy="2307148"/>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705577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12047306" y="3120578"/>
            <a:ext cx="12323994" cy="1585820"/>
          </a:xfrm>
          <a:prstGeom prst="rect">
            <a:avLst/>
          </a:prstGeom>
        </p:spPr>
        <p:txBody>
          <a:bodyPr>
            <a:normAutofit/>
          </a:bodyPr>
          <a:lstStyle>
            <a:lvl1pPr algn="l">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12047306" y="5261413"/>
            <a:ext cx="9798282" cy="2902858"/>
          </a:xfrm>
        </p:spPr>
        <p:txBody>
          <a:bodyPr>
            <a:noAutofit/>
          </a:bodyPr>
          <a:lstStyle>
            <a:lvl1pPr marL="0" indent="0" algn="l">
              <a:lnSpc>
                <a:spcPct val="120000"/>
              </a:lnSpc>
              <a:buNone/>
              <a:defRPr sz="3998" b="0" i="0">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6" name="Text Placeholder 5"/>
          <p:cNvSpPr>
            <a:spLocks noGrp="1"/>
          </p:cNvSpPr>
          <p:nvPr>
            <p:ph type="body" sz="quarter" idx="11"/>
          </p:nvPr>
        </p:nvSpPr>
        <p:spPr>
          <a:xfrm>
            <a:off x="12047306" y="6131818"/>
            <a:ext cx="9798282" cy="5008564"/>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20290"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840579"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14"/>
          <p:cNvSpPr>
            <a:spLocks noGrp="1"/>
          </p:cNvSpPr>
          <p:nvPr>
            <p:ph type="pic" sz="quarter" idx="12"/>
          </p:nvPr>
        </p:nvSpPr>
        <p:spPr>
          <a:xfrm>
            <a:off x="2322373" y="2552700"/>
            <a:ext cx="8618679" cy="8755064"/>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111122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2224089" y="979704"/>
            <a:ext cx="19621499" cy="1585820"/>
          </a:xfrm>
          <a:prstGeom prst="rect">
            <a:avLst/>
          </a:prstGeom>
        </p:spPr>
        <p:txBody>
          <a:bodyPr>
            <a:normAutofit/>
          </a:bodyPr>
          <a:lstStyle>
            <a:lvl1pPr algn="ctr">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2224089" y="3519685"/>
            <a:ext cx="19621499" cy="2031558"/>
          </a:xfrm>
        </p:spPr>
        <p:txBody>
          <a:bodyPr>
            <a:noAutofit/>
          </a:bodyPr>
          <a:lstStyle>
            <a:lvl1pPr marL="0" indent="0" algn="l">
              <a:lnSpc>
                <a:spcPct val="120000"/>
              </a:lnSpc>
              <a:buNone/>
              <a:defRPr sz="3998" b="0" i="0">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6" name="Text Placeholder 5"/>
          <p:cNvSpPr>
            <a:spLocks noGrp="1"/>
          </p:cNvSpPr>
          <p:nvPr>
            <p:ph type="body" sz="quarter" idx="11"/>
          </p:nvPr>
        </p:nvSpPr>
        <p:spPr>
          <a:xfrm>
            <a:off x="2224089" y="5551240"/>
            <a:ext cx="19621499" cy="5008564"/>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20290"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840579"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5902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2224089" y="979704"/>
            <a:ext cx="19621499" cy="1585820"/>
          </a:xfrm>
          <a:prstGeom prst="rect">
            <a:avLst/>
          </a:prstGeom>
        </p:spPr>
        <p:txBody>
          <a:bodyPr>
            <a:normAutofit/>
          </a:bodyPr>
          <a:lstStyle>
            <a:lvl1pPr algn="ctr">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2224089" y="3519682"/>
            <a:ext cx="19621499" cy="1233748"/>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6" name="Text Placeholder 5"/>
          <p:cNvSpPr>
            <a:spLocks noGrp="1"/>
          </p:cNvSpPr>
          <p:nvPr>
            <p:ph type="body" sz="quarter" idx="11"/>
          </p:nvPr>
        </p:nvSpPr>
        <p:spPr>
          <a:xfrm>
            <a:off x="2224089" y="4172855"/>
            <a:ext cx="19621499" cy="2177142"/>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20290" indent="0">
              <a:lnSpc>
                <a:spcPct val="140000"/>
              </a:lnSpc>
              <a:buNone/>
              <a:tabLst/>
              <a:defRPr sz="2999" strike="noStrike">
                <a:latin typeface="Arial" panose="020B0604020202020204" pitchFamily="34" charset="0"/>
                <a:cs typeface="Arial" panose="020B0604020202020204" pitchFamily="34" charset="0"/>
              </a:defRPr>
            </a:lvl3pPr>
            <a:lvl4pPr marL="3262914" indent="0">
              <a:lnSpc>
                <a:spcPct val="140000"/>
              </a:lnSpc>
              <a:buNone/>
              <a:defRPr sz="2999" strike="noStrike">
                <a:latin typeface="Artifakt Element"/>
                <a:cs typeface="Artifakt Element"/>
              </a:defRPr>
            </a:lvl4pPr>
            <a:lvl5pPr marL="4350552" indent="0">
              <a:lnSpc>
                <a:spcPct val="140000"/>
              </a:lnSpc>
              <a:buNone/>
              <a:defRPr sz="2999" strike="noStrike">
                <a:latin typeface="Artifakt Element"/>
                <a:cs typeface="Artifakt Element"/>
              </a:defRPr>
            </a:lvl5pPr>
          </a:lstStyle>
          <a:p>
            <a:pPr lvl="0"/>
            <a:r>
              <a:rPr lang="en-US"/>
              <a:t>Click to edit Master text styles</a:t>
            </a:r>
          </a:p>
          <a:p>
            <a:pPr lvl="1"/>
            <a:r>
              <a:rPr lang="en-US"/>
              <a:t>Second level</a:t>
            </a:r>
          </a:p>
          <a:p>
            <a:pPr lvl="2"/>
            <a:r>
              <a:rPr lang="en-US"/>
              <a:t>Third level</a:t>
            </a:r>
          </a:p>
        </p:txBody>
      </p:sp>
      <p:sp>
        <p:nvSpPr>
          <p:cNvPr id="10" name="Text Placeholder 3"/>
          <p:cNvSpPr>
            <a:spLocks noGrp="1"/>
          </p:cNvSpPr>
          <p:nvPr>
            <p:ph type="body" sz="quarter" idx="12"/>
          </p:nvPr>
        </p:nvSpPr>
        <p:spPr>
          <a:xfrm>
            <a:off x="2231341" y="6502396"/>
            <a:ext cx="19621499" cy="1233748"/>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11" name="Text Placeholder 5"/>
          <p:cNvSpPr>
            <a:spLocks noGrp="1"/>
          </p:cNvSpPr>
          <p:nvPr>
            <p:ph type="body" sz="quarter" idx="13"/>
          </p:nvPr>
        </p:nvSpPr>
        <p:spPr>
          <a:xfrm>
            <a:off x="2231341" y="7155569"/>
            <a:ext cx="19621499" cy="2177142"/>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20290" indent="0">
              <a:lnSpc>
                <a:spcPct val="140000"/>
              </a:lnSpc>
              <a:buNone/>
              <a:tabLst/>
              <a:defRPr sz="2999" strike="noStrike">
                <a:latin typeface="Arial" panose="020B0604020202020204" pitchFamily="34" charset="0"/>
                <a:cs typeface="Arial" panose="020B0604020202020204" pitchFamily="34" charset="0"/>
              </a:defRPr>
            </a:lvl3pPr>
            <a:lvl4pPr marL="3262914" indent="0">
              <a:lnSpc>
                <a:spcPct val="140000"/>
              </a:lnSpc>
              <a:buNone/>
              <a:defRPr sz="2999" strike="noStrike">
                <a:latin typeface="Artifakt Element"/>
                <a:cs typeface="Artifakt Element"/>
              </a:defRPr>
            </a:lvl4pPr>
            <a:lvl5pPr marL="4350552" indent="0">
              <a:lnSpc>
                <a:spcPct val="140000"/>
              </a:lnSpc>
              <a:buNone/>
              <a:defRPr sz="2999" strike="noStrike">
                <a:latin typeface="Artifakt Element"/>
                <a:cs typeface="Artifakt Element"/>
              </a:defRPr>
            </a:lvl5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4"/>
          </p:nvPr>
        </p:nvSpPr>
        <p:spPr>
          <a:xfrm>
            <a:off x="2231341" y="9368992"/>
            <a:ext cx="19621499" cy="1233748"/>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13" name="Text Placeholder 5"/>
          <p:cNvSpPr>
            <a:spLocks noGrp="1"/>
          </p:cNvSpPr>
          <p:nvPr>
            <p:ph type="body" sz="quarter" idx="15"/>
          </p:nvPr>
        </p:nvSpPr>
        <p:spPr>
          <a:xfrm>
            <a:off x="2231341" y="10022165"/>
            <a:ext cx="19621499" cy="2177142"/>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94866" indent="0">
              <a:lnSpc>
                <a:spcPct val="140000"/>
              </a:lnSpc>
              <a:buNone/>
              <a:tabLst/>
              <a:defRPr sz="2999" strike="noStrike">
                <a:latin typeface="Arial" panose="020B0604020202020204" pitchFamily="34" charset="0"/>
                <a:cs typeface="Arial" panose="020B0604020202020204" pitchFamily="34" charset="0"/>
              </a:defRPr>
            </a:lvl3pPr>
            <a:lvl4pPr marL="3262914" indent="0">
              <a:lnSpc>
                <a:spcPct val="140000"/>
              </a:lnSpc>
              <a:buNone/>
              <a:defRPr sz="2999" strike="noStrike">
                <a:latin typeface="Artifakt Element"/>
                <a:cs typeface="Artifakt Element"/>
              </a:defRPr>
            </a:lvl4pPr>
            <a:lvl5pPr marL="4350552" indent="0">
              <a:lnSpc>
                <a:spcPct val="140000"/>
              </a:lnSpc>
              <a:buNone/>
              <a:defRPr sz="2999" strike="noStrike">
                <a:latin typeface="Artifakt Element"/>
                <a:cs typeface="Artifakt Elemen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18188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Column with bullets">
    <p:spTree>
      <p:nvGrpSpPr>
        <p:cNvPr id="1" name=""/>
        <p:cNvGrpSpPr/>
        <p:nvPr/>
      </p:nvGrpSpPr>
      <p:grpSpPr>
        <a:xfrm>
          <a:off x="0" y="0"/>
          <a:ext cx="0" cy="0"/>
          <a:chOff x="0" y="0"/>
          <a:chExt cx="0" cy="0"/>
        </a:xfrm>
      </p:grpSpPr>
      <p:sp>
        <p:nvSpPr>
          <p:cNvPr id="4" name="Title 1"/>
          <p:cNvSpPr>
            <a:spLocks noGrp="1"/>
          </p:cNvSpPr>
          <p:nvPr>
            <p:ph type="title"/>
          </p:nvPr>
        </p:nvSpPr>
        <p:spPr>
          <a:xfrm>
            <a:off x="2224089" y="979704"/>
            <a:ext cx="19621499" cy="1585820"/>
          </a:xfrm>
          <a:prstGeom prst="rect">
            <a:avLst/>
          </a:prstGeom>
        </p:spPr>
        <p:txBody>
          <a:bodyPr>
            <a:normAutofit/>
          </a:bodyPr>
          <a:lstStyle>
            <a:lvl1pPr algn="ctr">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9" y="3519489"/>
            <a:ext cx="19621499" cy="704056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C17A10EB-5600-40AA-956B-29049DC558EF}"/>
              </a:ext>
            </a:extLst>
          </p:cNvPr>
          <p:cNvSpPr>
            <a:spLocks noGrp="1" noChangeArrowheads="1"/>
          </p:cNvSpPr>
          <p:nvPr>
            <p:ph type="sldNum" sz="quarter" idx="14"/>
          </p:nvPr>
        </p:nvSpPr>
        <p:spPr/>
        <p:txBody>
          <a:bodyPr/>
          <a:lstStyle>
            <a:lvl1pPr>
              <a:defRPr>
                <a:latin typeface="Arial" panose="020B0604020202020204" pitchFamily="34" charset="0"/>
                <a:cs typeface="Arial" panose="020B0604020202020204" pitchFamily="34" charset="0"/>
              </a:defRPr>
            </a:lvl1pPr>
          </a:lstStyle>
          <a:p>
            <a:fld id="{B28D121E-C81A-4922-BE5D-25901ACC56D2}" type="slidenum">
              <a:rPr lang="en-US" altLang="en-US"/>
              <a:pPr/>
              <a:t>‹#›</a:t>
            </a:fld>
            <a:endParaRPr lang="en-US" altLang="en-US"/>
          </a:p>
        </p:txBody>
      </p:sp>
    </p:spTree>
    <p:extLst>
      <p:ext uri="{BB962C8B-B14F-4D97-AF65-F5344CB8AC3E}">
        <p14:creationId xmlns:p14="http://schemas.microsoft.com/office/powerpoint/2010/main" val="105958719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2224089" y="979704"/>
            <a:ext cx="19621499" cy="1585820"/>
          </a:xfrm>
          <a:prstGeom prst="rect">
            <a:avLst/>
          </a:prstGeom>
        </p:spPr>
        <p:txBody>
          <a:bodyPr>
            <a:normAutofit/>
          </a:bodyPr>
          <a:lstStyle>
            <a:lvl1pPr algn="ctr">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2224087" y="3519682"/>
            <a:ext cx="9344235" cy="1233748"/>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6" name="Text Placeholder 5"/>
          <p:cNvSpPr>
            <a:spLocks noGrp="1"/>
          </p:cNvSpPr>
          <p:nvPr>
            <p:ph type="body" sz="quarter" idx="11"/>
          </p:nvPr>
        </p:nvSpPr>
        <p:spPr>
          <a:xfrm>
            <a:off x="2224087" y="4172855"/>
            <a:ext cx="9344235" cy="3592290"/>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20290"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840579"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2"/>
          </p:nvPr>
        </p:nvSpPr>
        <p:spPr>
          <a:xfrm>
            <a:off x="2231339" y="8363867"/>
            <a:ext cx="9344235" cy="1357122"/>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11" name="Text Placeholder 5"/>
          <p:cNvSpPr>
            <a:spLocks noGrp="1"/>
          </p:cNvSpPr>
          <p:nvPr>
            <p:ph type="body" sz="quarter" idx="13"/>
          </p:nvPr>
        </p:nvSpPr>
        <p:spPr>
          <a:xfrm>
            <a:off x="2231339" y="8969868"/>
            <a:ext cx="9344235" cy="3548704"/>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22065" indent="0">
              <a:lnSpc>
                <a:spcPct val="140000"/>
              </a:lnSpc>
              <a:buNone/>
              <a:tabLst/>
              <a:defRPr sz="2999" strike="noStrike">
                <a:latin typeface="Arial" panose="020B0604020202020204" pitchFamily="34" charset="0"/>
                <a:cs typeface="Arial" panose="020B0604020202020204" pitchFamily="34" charset="0"/>
              </a:defRPr>
            </a:lvl2pPr>
            <a:lvl3pPr marL="994866"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840579"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4"/>
          </p:nvPr>
        </p:nvSpPr>
        <p:spPr>
          <a:xfrm>
            <a:off x="12494101" y="3526940"/>
            <a:ext cx="9344235" cy="1233748"/>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14" name="Text Placeholder 5"/>
          <p:cNvSpPr>
            <a:spLocks noGrp="1"/>
          </p:cNvSpPr>
          <p:nvPr>
            <p:ph type="body" sz="quarter" idx="15"/>
          </p:nvPr>
        </p:nvSpPr>
        <p:spPr>
          <a:xfrm>
            <a:off x="12494101" y="4180111"/>
            <a:ext cx="9344235" cy="3592290"/>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94866"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716817"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6"/>
          </p:nvPr>
        </p:nvSpPr>
        <p:spPr>
          <a:xfrm>
            <a:off x="12501353" y="8371123"/>
            <a:ext cx="9344235" cy="1357122"/>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16" name="Text Placeholder 5"/>
          <p:cNvSpPr>
            <a:spLocks noGrp="1"/>
          </p:cNvSpPr>
          <p:nvPr>
            <p:ph type="body" sz="quarter" idx="17"/>
          </p:nvPr>
        </p:nvSpPr>
        <p:spPr>
          <a:xfrm>
            <a:off x="12501353" y="8977124"/>
            <a:ext cx="9344235" cy="3548704"/>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94866"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840579"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6519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A6AEC85D-F304-1541-A129-3D4D69F2509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CE16B61D-4D53-AF47-8E56-842EFF3B81BC}"/>
              </a:ext>
            </a:extLst>
          </p:cNvPr>
          <p:cNvSpPr>
            <a:spLocks noChangeArrowheads="1"/>
          </p:cNvSpPr>
          <p:nvPr userDrawn="1"/>
        </p:nvSpPr>
        <p:spPr bwMode="auto">
          <a:xfrm>
            <a:off x="1660525" y="1398588"/>
            <a:ext cx="162052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p>
            <a:pPr eaLnBrk="1"/>
            <a:endParaRPr lang="it-IT" altLang="it-IT" sz="12000">
              <a:solidFill>
                <a:srgbClr val="0696D7"/>
              </a:solidFill>
              <a:latin typeface="Artifakt Legend"/>
              <a:ea typeface="Montserrat Regular"/>
              <a:cs typeface="Artifakt Legend"/>
              <a:sym typeface="Montserrat Regular"/>
            </a:endParaRPr>
          </a:p>
        </p:txBody>
      </p:sp>
      <p:pic>
        <p:nvPicPr>
          <p:cNvPr id="6" name="Picture 8">
            <a:extLst>
              <a:ext uri="{FF2B5EF4-FFF2-40B4-BE49-F238E27FC236}">
                <a16:creationId xmlns:a16="http://schemas.microsoft.com/office/drawing/2014/main" id="{25C7307E-397C-274B-AA23-FE8F0C805A62}"/>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830388" y="11593513"/>
            <a:ext cx="39401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3"/>
          </p:nvPr>
        </p:nvSpPr>
        <p:spPr>
          <a:xfrm>
            <a:off x="1660525" y="5225143"/>
            <a:ext cx="12927013" cy="2467882"/>
          </a:xfrm>
        </p:spPr>
        <p:txBody>
          <a:bodyPr>
            <a:noAutofit/>
          </a:bodyPr>
          <a:lstStyle>
            <a:lvl1pPr marL="0" indent="0">
              <a:buNone/>
              <a:defRPr sz="4800"/>
            </a:lvl1pPr>
            <a:lvl2pPr marL="1088181" indent="0">
              <a:buNone/>
              <a:defRPr sz="3200"/>
            </a:lvl2pPr>
            <a:lvl3pPr marL="2176363" indent="0">
              <a:buNone/>
              <a:defRPr sz="4000"/>
            </a:lvl3pPr>
            <a:lvl4pPr marL="3264545" indent="0">
              <a:buNone/>
              <a:defRPr sz="4000"/>
            </a:lvl4pPr>
            <a:lvl5pPr marL="4352727" indent="0">
              <a:buNone/>
              <a:defRPr sz="4000"/>
            </a:lvl5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5E9EA748-F1F0-444C-8CD5-0DA1581F2DBE}"/>
              </a:ext>
            </a:extLst>
          </p:cNvPr>
          <p:cNvSpPr>
            <a:spLocks noGrp="1"/>
          </p:cNvSpPr>
          <p:nvPr>
            <p:ph type="title"/>
          </p:nvPr>
        </p:nvSpPr>
        <p:spPr>
          <a:xfrm>
            <a:off x="1660390" y="1629926"/>
            <a:ext cx="21021675" cy="2651125"/>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E8E55FCF-7DDF-0741-80E0-A8182E2471CB}"/>
              </a:ext>
            </a:extLst>
          </p:cNvPr>
          <p:cNvSpPr>
            <a:spLocks noGrp="1" noChangeArrowheads="1"/>
          </p:cNvSpPr>
          <p:nvPr>
            <p:ph type="ftr" sz="quarter" idx="14"/>
          </p:nvPr>
        </p:nvSpPr>
        <p:spPr bwMode="auto">
          <a:xfrm>
            <a:off x="8326438" y="12712700"/>
            <a:ext cx="7718425"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endParaRPr lang="en-US" altLang="it-IT"/>
          </a:p>
        </p:txBody>
      </p:sp>
      <p:sp>
        <p:nvSpPr>
          <p:cNvPr id="8" name="Slide Number Placeholder 5">
            <a:extLst>
              <a:ext uri="{FF2B5EF4-FFF2-40B4-BE49-F238E27FC236}">
                <a16:creationId xmlns:a16="http://schemas.microsoft.com/office/drawing/2014/main" id="{429AB02A-54BB-014D-9E4D-1DD4F7FD0705}"/>
              </a:ext>
            </a:extLst>
          </p:cNvPr>
          <p:cNvSpPr>
            <a:spLocks noGrp="1" noChangeArrowheads="1"/>
          </p:cNvSpPr>
          <p:nvPr>
            <p:ph type="sldNum" sz="quarter" idx="15"/>
          </p:nvPr>
        </p:nvSpPr>
        <p:spPr/>
        <p:txBody>
          <a:bodyPr/>
          <a:lstStyle>
            <a:lvl1pPr>
              <a:defRPr/>
            </a:lvl1pPr>
          </a:lstStyle>
          <a:p>
            <a:fld id="{5428EA99-F89C-034F-BAB5-984FBBAE79B0}" type="slidenum">
              <a:rPr lang="en-US" altLang="it-IT"/>
              <a:pPr/>
              <a:t>‹#›</a:t>
            </a:fld>
            <a:endParaRPr lang="en-US" altLang="it-IT"/>
          </a:p>
        </p:txBody>
      </p:sp>
    </p:spTree>
    <p:extLst>
      <p:ext uri="{BB962C8B-B14F-4D97-AF65-F5344CB8AC3E}">
        <p14:creationId xmlns:p14="http://schemas.microsoft.com/office/powerpoint/2010/main" val="2319287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 Column with picture">
    <p:spTree>
      <p:nvGrpSpPr>
        <p:cNvPr id="1" name=""/>
        <p:cNvGrpSpPr/>
        <p:nvPr/>
      </p:nvGrpSpPr>
      <p:grpSpPr>
        <a:xfrm>
          <a:off x="0" y="0"/>
          <a:ext cx="0" cy="0"/>
          <a:chOff x="0" y="0"/>
          <a:chExt cx="0" cy="0"/>
        </a:xfrm>
      </p:grpSpPr>
      <p:sp>
        <p:nvSpPr>
          <p:cNvPr id="4" name="Title 1"/>
          <p:cNvSpPr>
            <a:spLocks noGrp="1"/>
          </p:cNvSpPr>
          <p:nvPr>
            <p:ph type="title"/>
          </p:nvPr>
        </p:nvSpPr>
        <p:spPr>
          <a:xfrm>
            <a:off x="1524058" y="979704"/>
            <a:ext cx="10668397" cy="1585820"/>
          </a:xfrm>
          <a:prstGeom prst="rect">
            <a:avLst/>
          </a:prstGeom>
        </p:spPr>
        <p:txBody>
          <a:bodyPr>
            <a:normAutofit/>
          </a:bodyPr>
          <a:lstStyle>
            <a:lvl1pPr algn="l">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1524058" y="3519489"/>
            <a:ext cx="10668397" cy="961594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4"/>
          </p:nvPr>
        </p:nvSpPr>
        <p:spPr>
          <a:xfrm>
            <a:off x="13063314" y="0"/>
            <a:ext cx="11344274" cy="13716000"/>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p>
        </p:txBody>
      </p:sp>
      <p:sp>
        <p:nvSpPr>
          <p:cNvPr id="6" name="Slide Number Placeholder 2">
            <a:extLst>
              <a:ext uri="{FF2B5EF4-FFF2-40B4-BE49-F238E27FC236}">
                <a16:creationId xmlns:a16="http://schemas.microsoft.com/office/drawing/2014/main" id="{CD54BE49-407F-4BEE-9017-A0D979DF4F49}"/>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A06BDE73-6FC6-47FF-9824-F41DBD320C2D}" type="slidenum">
              <a:rPr lang="en-US" altLang="en-US"/>
              <a:pPr/>
              <a:t>‹#›</a:t>
            </a:fld>
            <a:endParaRPr lang="en-US" altLang="en-US"/>
          </a:p>
        </p:txBody>
      </p:sp>
    </p:spTree>
    <p:extLst>
      <p:ext uri="{BB962C8B-B14F-4D97-AF65-F5344CB8AC3E}">
        <p14:creationId xmlns:p14="http://schemas.microsoft.com/office/powerpoint/2010/main" val="40074885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 Column with image above">
    <p:spTree>
      <p:nvGrpSpPr>
        <p:cNvPr id="1" name=""/>
        <p:cNvGrpSpPr/>
        <p:nvPr/>
      </p:nvGrpSpPr>
      <p:grpSpPr>
        <a:xfrm>
          <a:off x="0" y="0"/>
          <a:ext cx="0" cy="0"/>
          <a:chOff x="0" y="0"/>
          <a:chExt cx="0" cy="0"/>
        </a:xfrm>
      </p:grpSpPr>
      <p:sp>
        <p:nvSpPr>
          <p:cNvPr id="4" name="Title 1"/>
          <p:cNvSpPr>
            <a:spLocks noGrp="1"/>
          </p:cNvSpPr>
          <p:nvPr>
            <p:ph type="title"/>
          </p:nvPr>
        </p:nvSpPr>
        <p:spPr>
          <a:xfrm>
            <a:off x="1498347" y="7402285"/>
            <a:ext cx="21217356" cy="1585822"/>
          </a:xfrm>
          <a:prstGeom prst="rect">
            <a:avLst/>
          </a:prstGeom>
        </p:spPr>
        <p:txBody>
          <a:bodyPr>
            <a:normAutofit/>
          </a:bodyPr>
          <a:lstStyle>
            <a:lvl1pPr algn="l">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1498347" y="9397778"/>
            <a:ext cx="21217356" cy="3314924"/>
          </a:xfrm>
        </p:spPr>
        <p:txBody>
          <a:bodyPr/>
          <a:lstStyle>
            <a:lvl1pPr marL="0" indent="0">
              <a:lnSpc>
                <a:spcPct val="140000"/>
              </a:lnSpc>
              <a:buNone/>
              <a:defRPr>
                <a:latin typeface="Arial" panose="020B0604020202020204" pitchFamily="34" charset="0"/>
                <a:cs typeface="Arial" panose="020B0604020202020204" pitchFamily="34" charset="0"/>
              </a:defRPr>
            </a:lvl1pPr>
            <a:lvl2pPr marL="1087638" indent="0">
              <a:lnSpc>
                <a:spcPct val="140000"/>
              </a:lnSpc>
              <a:buNone/>
              <a:defRPr>
                <a:latin typeface="Arial" panose="020B0604020202020204" pitchFamily="34" charset="0"/>
                <a:cs typeface="Arial" panose="020B0604020202020204" pitchFamily="34" charset="0"/>
              </a:defRPr>
            </a:lvl2pPr>
            <a:lvl3pPr marL="2175276" indent="0">
              <a:lnSpc>
                <a:spcPct val="140000"/>
              </a:lnSpc>
              <a:buNone/>
              <a:defRPr/>
            </a:lvl3pPr>
            <a:lvl4pPr marL="3262914" indent="0">
              <a:lnSpc>
                <a:spcPct val="140000"/>
              </a:lnSpc>
              <a:buNone/>
              <a:defRPr/>
            </a:lvl4pPr>
            <a:lvl5pPr marL="4350552" indent="0">
              <a:lnSpc>
                <a:spcPct val="140000"/>
              </a:lnSpc>
              <a:buNone/>
              <a:defRPr/>
            </a:lvl5pPr>
          </a:lstStyle>
          <a:p>
            <a:pPr lvl="0"/>
            <a:r>
              <a:rPr lang="en-US"/>
              <a:t>Click to edit Master text styles</a:t>
            </a:r>
          </a:p>
          <a:p>
            <a:pPr lvl="1"/>
            <a:r>
              <a:rPr lang="en-US"/>
              <a:t>Second level</a:t>
            </a:r>
          </a:p>
        </p:txBody>
      </p:sp>
      <p:sp>
        <p:nvSpPr>
          <p:cNvPr id="9" name="Picture Placeholder 8"/>
          <p:cNvSpPr>
            <a:spLocks noGrp="1"/>
          </p:cNvSpPr>
          <p:nvPr>
            <p:ph type="pic" sz="quarter" idx="14"/>
          </p:nvPr>
        </p:nvSpPr>
        <p:spPr>
          <a:xfrm>
            <a:off x="0" y="0"/>
            <a:ext cx="24371300" cy="6645276"/>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B7D88F34-1AAB-4324-A4EF-7ADE961B1EF1}"/>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7AED83F6-E3D6-4AD1-8BF7-79D830CEE481}" type="slidenum">
              <a:rPr lang="en-US" altLang="en-US"/>
              <a:pPr/>
              <a:t>‹#›</a:t>
            </a:fld>
            <a:endParaRPr lang="en-US" altLang="en-US"/>
          </a:p>
        </p:txBody>
      </p:sp>
    </p:spTree>
    <p:extLst>
      <p:ext uri="{BB962C8B-B14F-4D97-AF65-F5344CB8AC3E}">
        <p14:creationId xmlns:p14="http://schemas.microsoft.com/office/powerpoint/2010/main" val="1415539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 Column with images above">
    <p:spTree>
      <p:nvGrpSpPr>
        <p:cNvPr id="1" name=""/>
        <p:cNvGrpSpPr/>
        <p:nvPr/>
      </p:nvGrpSpPr>
      <p:grpSpPr>
        <a:xfrm>
          <a:off x="0" y="0"/>
          <a:ext cx="0" cy="0"/>
          <a:chOff x="0" y="0"/>
          <a:chExt cx="0" cy="0"/>
        </a:xfrm>
      </p:grpSpPr>
      <p:sp>
        <p:nvSpPr>
          <p:cNvPr id="4" name="Title 1"/>
          <p:cNvSpPr>
            <a:spLocks noGrp="1"/>
          </p:cNvSpPr>
          <p:nvPr>
            <p:ph type="title"/>
          </p:nvPr>
        </p:nvSpPr>
        <p:spPr>
          <a:xfrm>
            <a:off x="1099190" y="7257370"/>
            <a:ext cx="10512672" cy="1622108"/>
          </a:xfrm>
          <a:prstGeom prst="rect">
            <a:avLst/>
          </a:prstGeom>
        </p:spPr>
        <p:txBody>
          <a:bodyPr>
            <a:noAutofit/>
          </a:bodyPr>
          <a:lstStyle>
            <a:lvl1pPr algn="l">
              <a:defRPr sz="5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1099191" y="9034918"/>
            <a:ext cx="10331236" cy="3677784"/>
          </a:xfrm>
        </p:spPr>
        <p:txBody>
          <a:bodyPr/>
          <a:lstStyle>
            <a:lvl1pPr marL="0" indent="0">
              <a:lnSpc>
                <a:spcPct val="140000"/>
              </a:lnSpc>
              <a:buNone/>
              <a:defRPr>
                <a:latin typeface="Arial" panose="020B0604020202020204" pitchFamily="34" charset="0"/>
                <a:cs typeface="Arial" panose="020B0604020202020204" pitchFamily="34" charset="0"/>
              </a:defRPr>
            </a:lvl1pPr>
            <a:lvl2pPr marL="472839" indent="0">
              <a:lnSpc>
                <a:spcPct val="140000"/>
              </a:lnSpc>
              <a:buNone/>
              <a:tabLst/>
              <a:defRPr>
                <a:latin typeface="Arial" panose="020B0604020202020204" pitchFamily="34" charset="0"/>
                <a:cs typeface="Arial" panose="020B0604020202020204" pitchFamily="34" charset="0"/>
              </a:defRPr>
            </a:lvl2pPr>
            <a:lvl3pPr marL="994866" indent="0">
              <a:lnSpc>
                <a:spcPct val="140000"/>
              </a:lnSpc>
              <a:buNone/>
              <a:tabLst/>
              <a:defRPr>
                <a:latin typeface="Arial" panose="020B0604020202020204" pitchFamily="34" charset="0"/>
                <a:cs typeface="Arial" panose="020B0604020202020204" pitchFamily="34" charset="0"/>
              </a:defRPr>
            </a:lvl3pPr>
            <a:lvl4pPr marL="3262914" indent="0">
              <a:lnSpc>
                <a:spcPct val="140000"/>
              </a:lnSpc>
              <a:buNone/>
              <a:defRPr/>
            </a:lvl4pPr>
            <a:lvl5pPr marL="4350552" indent="0">
              <a:lnSpc>
                <a:spcPct val="140000"/>
              </a:lnSpc>
              <a:buNone/>
              <a:defRPr/>
            </a:lvl5pPr>
          </a:lstStyle>
          <a:p>
            <a:pPr lvl="0"/>
            <a:r>
              <a:rPr lang="en-US"/>
              <a:t>Click to edit Master text styles</a:t>
            </a:r>
          </a:p>
          <a:p>
            <a:pPr lvl="1"/>
            <a:r>
              <a:rPr lang="en-US"/>
              <a:t>Second level</a:t>
            </a:r>
          </a:p>
          <a:p>
            <a:pPr lvl="2"/>
            <a:r>
              <a:rPr lang="en-US"/>
              <a:t>Third level</a:t>
            </a:r>
          </a:p>
        </p:txBody>
      </p:sp>
      <p:sp>
        <p:nvSpPr>
          <p:cNvPr id="9" name="Picture Placeholder 8"/>
          <p:cNvSpPr>
            <a:spLocks noGrp="1"/>
          </p:cNvSpPr>
          <p:nvPr>
            <p:ph type="pic" sz="quarter" idx="14"/>
          </p:nvPr>
        </p:nvSpPr>
        <p:spPr>
          <a:xfrm>
            <a:off x="-36287" y="-65316"/>
            <a:ext cx="12119880" cy="6645276"/>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p>
        </p:txBody>
      </p:sp>
      <p:sp>
        <p:nvSpPr>
          <p:cNvPr id="7" name="Text Placeholder 7"/>
          <p:cNvSpPr>
            <a:spLocks noGrp="1"/>
          </p:cNvSpPr>
          <p:nvPr>
            <p:ph type="body" sz="quarter" idx="15"/>
          </p:nvPr>
        </p:nvSpPr>
        <p:spPr>
          <a:xfrm>
            <a:off x="12142560" y="9034918"/>
            <a:ext cx="11298886" cy="3677784"/>
          </a:xfrm>
        </p:spPr>
        <p:txBody>
          <a:bodyPr/>
          <a:lstStyle>
            <a:lvl1pPr marL="0" indent="0">
              <a:lnSpc>
                <a:spcPct val="140000"/>
              </a:lnSpc>
              <a:buNone/>
              <a:defRPr>
                <a:latin typeface="Arial" panose="020B0604020202020204" pitchFamily="34" charset="0"/>
                <a:cs typeface="Arial" panose="020B0604020202020204" pitchFamily="34" charset="0"/>
              </a:defRPr>
            </a:lvl1pPr>
            <a:lvl2pPr marL="472839" indent="0">
              <a:lnSpc>
                <a:spcPct val="140000"/>
              </a:lnSpc>
              <a:buNone/>
              <a:tabLst/>
              <a:defRPr>
                <a:latin typeface="Arial" panose="020B0604020202020204" pitchFamily="34" charset="0"/>
                <a:cs typeface="Arial" panose="020B0604020202020204" pitchFamily="34" charset="0"/>
              </a:defRPr>
            </a:lvl2pPr>
            <a:lvl3pPr marL="994866" indent="0">
              <a:lnSpc>
                <a:spcPct val="140000"/>
              </a:lnSpc>
              <a:buNone/>
              <a:tabLst/>
              <a:defRPr>
                <a:latin typeface="Arial" panose="020B0604020202020204" pitchFamily="34" charset="0"/>
                <a:cs typeface="Arial" panose="020B0604020202020204" pitchFamily="34" charset="0"/>
              </a:defRPr>
            </a:lvl3pPr>
            <a:lvl4pPr marL="3262914" indent="0">
              <a:lnSpc>
                <a:spcPct val="140000"/>
              </a:lnSpc>
              <a:buNone/>
              <a:defRPr/>
            </a:lvl4pPr>
            <a:lvl5pPr marL="4350552" indent="0">
              <a:lnSpc>
                <a:spcPct val="140000"/>
              </a:lnSpc>
              <a:buNone/>
              <a:defRPr/>
            </a:lvl5pPr>
          </a:lstStyle>
          <a:p>
            <a:pPr lvl="0"/>
            <a:r>
              <a:rPr lang="en-US"/>
              <a:t>Click to edit Master text styles</a:t>
            </a:r>
          </a:p>
          <a:p>
            <a:pPr lvl="1"/>
            <a:r>
              <a:rPr lang="en-US"/>
              <a:t>Second level</a:t>
            </a:r>
          </a:p>
          <a:p>
            <a:pPr lvl="2"/>
            <a:r>
              <a:rPr lang="en-US"/>
              <a:t>Third level</a:t>
            </a:r>
          </a:p>
        </p:txBody>
      </p:sp>
      <p:sp>
        <p:nvSpPr>
          <p:cNvPr id="10" name="Picture Placeholder 8"/>
          <p:cNvSpPr>
            <a:spLocks noGrp="1"/>
          </p:cNvSpPr>
          <p:nvPr>
            <p:ph type="pic" sz="quarter" idx="16"/>
          </p:nvPr>
        </p:nvSpPr>
        <p:spPr>
          <a:xfrm>
            <a:off x="12287707" y="-65316"/>
            <a:ext cx="12119880" cy="6645276"/>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p>
        </p:txBody>
      </p:sp>
      <p:sp>
        <p:nvSpPr>
          <p:cNvPr id="5" name="Text Placeholder 4"/>
          <p:cNvSpPr>
            <a:spLocks noGrp="1"/>
          </p:cNvSpPr>
          <p:nvPr>
            <p:ph type="body" sz="quarter" idx="17"/>
          </p:nvPr>
        </p:nvSpPr>
        <p:spPr>
          <a:xfrm>
            <a:off x="12156173" y="7257370"/>
            <a:ext cx="11430000" cy="1585912"/>
          </a:xfrm>
        </p:spPr>
        <p:txBody>
          <a:bodyPr>
            <a:noAutofit/>
          </a:bodyPr>
          <a:lstStyle>
            <a:lvl1pPr marL="0" indent="0">
              <a:buNone/>
              <a:defRPr sz="5597">
                <a:solidFill>
                  <a:schemeClr val="accent1"/>
                </a:solidFill>
                <a:latin typeface="Arial" panose="020B0604020202020204" pitchFamily="34" charset="0"/>
                <a:cs typeface="Arial" panose="020B0604020202020204" pitchFamily="34" charset="0"/>
              </a:defRPr>
            </a:lvl1pPr>
            <a:lvl2pPr marL="1087638" indent="0">
              <a:buNone/>
              <a:defRPr sz="5597">
                <a:solidFill>
                  <a:schemeClr val="accent1"/>
                </a:solidFill>
              </a:defRPr>
            </a:lvl2pPr>
            <a:lvl3pPr marL="2175276" indent="0">
              <a:buNone/>
              <a:defRPr sz="5597">
                <a:solidFill>
                  <a:schemeClr val="accent1"/>
                </a:solidFill>
              </a:defRPr>
            </a:lvl3pPr>
            <a:lvl4pPr marL="3262914" indent="0">
              <a:buNone/>
              <a:defRPr sz="5597">
                <a:solidFill>
                  <a:schemeClr val="accent1"/>
                </a:solidFill>
              </a:defRPr>
            </a:lvl4pPr>
            <a:lvl5pPr marL="4350552" indent="0">
              <a:buNone/>
              <a:defRPr sz="5597">
                <a:solidFill>
                  <a:schemeClr val="accent1"/>
                </a:solidFill>
              </a:defRPr>
            </a:lvl5pPr>
          </a:lstStyle>
          <a:p>
            <a:pPr lvl="0"/>
            <a:r>
              <a:rPr lang="en-US"/>
              <a:t>Click to edit Master text styles</a:t>
            </a:r>
          </a:p>
        </p:txBody>
      </p:sp>
      <p:sp>
        <p:nvSpPr>
          <p:cNvPr id="11" name="Slide Number Placeholder 2">
            <a:extLst>
              <a:ext uri="{FF2B5EF4-FFF2-40B4-BE49-F238E27FC236}">
                <a16:creationId xmlns:a16="http://schemas.microsoft.com/office/drawing/2014/main" id="{6BC2BFEF-9FEF-49E1-86AB-E4B70CC70F7C}"/>
              </a:ext>
            </a:extLst>
          </p:cNvPr>
          <p:cNvSpPr>
            <a:spLocks noGrp="1" noChangeArrowheads="1"/>
          </p:cNvSpPr>
          <p:nvPr>
            <p:ph type="sldNum" sz="quarter" idx="18"/>
          </p:nvPr>
        </p:nvSpPr>
        <p:spPr/>
        <p:txBody>
          <a:bodyPr/>
          <a:lstStyle>
            <a:lvl1pPr>
              <a:defRPr>
                <a:latin typeface="Arial" panose="020B0604020202020204" pitchFamily="34" charset="0"/>
                <a:cs typeface="Arial" panose="020B0604020202020204" pitchFamily="34" charset="0"/>
              </a:defRPr>
            </a:lvl1pPr>
          </a:lstStyle>
          <a:p>
            <a:fld id="{3B01950B-DE4B-47BA-BACB-DA7EFB9DEEAF}" type="slidenum">
              <a:rPr lang="en-US" altLang="en-US"/>
              <a:pPr/>
              <a:t>‹#›</a:t>
            </a:fld>
            <a:endParaRPr lang="en-US" altLang="en-US"/>
          </a:p>
        </p:txBody>
      </p:sp>
    </p:spTree>
    <p:extLst>
      <p:ext uri="{BB962C8B-B14F-4D97-AF65-F5344CB8AC3E}">
        <p14:creationId xmlns:p14="http://schemas.microsoft.com/office/powerpoint/2010/main" val="37458389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24371300" cy="137160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normAutofit/>
          </a:bodyPr>
          <a:lstStyle/>
          <a:p>
            <a:pPr lvl="0"/>
            <a:r>
              <a:rPr lang="en-US" noProof="0"/>
              <a:t>Click icon to add picture</a:t>
            </a:r>
            <a:endParaRPr lang="en-US" noProof="0" dirty="0"/>
          </a:p>
        </p:txBody>
      </p:sp>
      <p:sp>
        <p:nvSpPr>
          <p:cNvPr id="5" name="Picture Placeholder 4"/>
          <p:cNvSpPr>
            <a:spLocks noGrp="1"/>
          </p:cNvSpPr>
          <p:nvPr>
            <p:ph type="pic" sz="quarter" idx="11"/>
          </p:nvPr>
        </p:nvSpPr>
        <p:spPr>
          <a:xfrm>
            <a:off x="0" y="0"/>
            <a:ext cx="24371300" cy="13716000"/>
          </a:xfrm>
        </p:spPr>
        <p:txBody>
          <a:bodyPr rtlCol="0">
            <a:normAutofit/>
          </a:bodyPr>
          <a:lstStyle/>
          <a:p>
            <a:pPr lvl="0"/>
            <a:r>
              <a:rPr lang="en-US" noProof="0"/>
              <a:t>Click icon to add picture</a:t>
            </a:r>
            <a:endParaRPr lang="en-US" noProof="0" dirty="0"/>
          </a:p>
        </p:txBody>
      </p:sp>
      <p:sp>
        <p:nvSpPr>
          <p:cNvPr id="2" name="Title 1"/>
          <p:cNvSpPr>
            <a:spLocks noGrp="1"/>
          </p:cNvSpPr>
          <p:nvPr>
            <p:ph type="title"/>
          </p:nvPr>
        </p:nvSpPr>
        <p:spPr>
          <a:xfrm>
            <a:off x="3705024" y="6065092"/>
            <a:ext cx="16961255" cy="1585820"/>
          </a:xfrm>
          <a:prstGeom prst="rect">
            <a:avLst/>
          </a:prstGeom>
        </p:spPr>
        <p:txBody>
          <a:bodyPr/>
          <a:lstStyle>
            <a:lvl1pPr algn="ctr">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0266919" y="12717231"/>
            <a:ext cx="3705225" cy="273050"/>
          </a:xfrm>
        </p:spPr>
        <p:txBody>
          <a:bodyPr>
            <a:noAutofit/>
          </a:bodyPr>
          <a:lstStyle>
            <a:lvl1pPr marL="0" indent="0">
              <a:buNone/>
              <a:defRPr sz="1399">
                <a:solidFill>
                  <a:srgbClr val="FFFFFF"/>
                </a:solidFill>
              </a:defRPr>
            </a:lvl1pPr>
            <a:lvl2pPr marL="1087638" indent="0">
              <a:buNone/>
              <a:defRPr sz="1399">
                <a:solidFill>
                  <a:srgbClr val="FFFFFF"/>
                </a:solidFill>
              </a:defRPr>
            </a:lvl2pPr>
            <a:lvl3pPr marL="2175276" indent="0">
              <a:buNone/>
              <a:defRPr sz="1399">
                <a:solidFill>
                  <a:srgbClr val="FFFFFF"/>
                </a:solidFill>
              </a:defRPr>
            </a:lvl3pPr>
            <a:lvl4pPr marL="3262914" indent="0">
              <a:buNone/>
              <a:defRPr sz="1399">
                <a:solidFill>
                  <a:srgbClr val="FFFFFF"/>
                </a:solidFill>
              </a:defRPr>
            </a:lvl4pPr>
            <a:lvl5pPr marL="4350552" indent="0">
              <a:buNone/>
              <a:defRPr sz="1399">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F9AF63D7-BF87-4710-8637-43671DF181E9}"/>
              </a:ext>
            </a:extLst>
          </p:cNvPr>
          <p:cNvSpPr>
            <a:spLocks noGrp="1" noChangeArrowheads="1"/>
          </p:cNvSpPr>
          <p:nvPr>
            <p:ph type="sldNum" sz="quarter" idx="14"/>
          </p:nvPr>
        </p:nvSpPr>
        <p:spPr>
          <a:ln/>
        </p:spPr>
        <p:txBody>
          <a:bodyPr/>
          <a:lstStyle>
            <a:lvl1pPr>
              <a:defRPr/>
            </a:lvl1pPr>
          </a:lstStyle>
          <a:p>
            <a:fld id="{2C5F267A-30BA-4503-96B6-D30B4FA05F2C}" type="slidenum">
              <a:rPr lang="en-US" altLang="en-US"/>
              <a:pPr/>
              <a:t>‹#›</a:t>
            </a:fld>
            <a:endParaRPr lang="en-US" altLang="en-US"/>
          </a:p>
        </p:txBody>
      </p:sp>
    </p:spTree>
    <p:extLst>
      <p:ext uri="{BB962C8B-B14F-4D97-AF65-F5344CB8AC3E}">
        <p14:creationId xmlns:p14="http://schemas.microsoft.com/office/powerpoint/2010/main" val="105279351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36287" y="-108858"/>
            <a:ext cx="24561801" cy="13970000"/>
          </a:xfrm>
        </p:spPr>
        <p:txBody>
          <a:bodyPr rtlCol="0">
            <a:normAutofit/>
          </a:bodyPr>
          <a:lstStyle>
            <a:lvl1pPr>
              <a:defRPr sz="3198"/>
            </a:lvl1pPr>
          </a:lstStyle>
          <a:p>
            <a:pPr lvl="0"/>
            <a:r>
              <a:rPr lang="en-US" noProof="0"/>
              <a:t>Click icon to add picture</a:t>
            </a:r>
            <a:endParaRPr lang="en-US" noProof="0" dirty="0"/>
          </a:p>
        </p:txBody>
      </p:sp>
      <p:sp>
        <p:nvSpPr>
          <p:cNvPr id="2" name="Title 1"/>
          <p:cNvSpPr>
            <a:spLocks noGrp="1"/>
          </p:cNvSpPr>
          <p:nvPr>
            <p:ph type="title"/>
          </p:nvPr>
        </p:nvSpPr>
        <p:spPr>
          <a:xfrm>
            <a:off x="1128643" y="9983948"/>
            <a:ext cx="16961255" cy="1585820"/>
          </a:xfrm>
          <a:prstGeom prst="rect">
            <a:avLst/>
          </a:prstGeom>
        </p:spPr>
        <p:txBody>
          <a:bodyPr>
            <a:normAutofit/>
          </a:bodyPr>
          <a:lstStyle>
            <a:lvl1pPr algn="l">
              <a:defRPr sz="5997">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0266919" y="12717231"/>
            <a:ext cx="3705225" cy="273050"/>
          </a:xfrm>
        </p:spPr>
        <p:txBody>
          <a:bodyPr>
            <a:noAutofit/>
          </a:bodyPr>
          <a:lstStyle>
            <a:lvl1pPr marL="0" indent="0" algn="r">
              <a:buNone/>
              <a:defRPr sz="1399">
                <a:solidFill>
                  <a:srgbClr val="FFFFFF"/>
                </a:solidFill>
              </a:defRPr>
            </a:lvl1pPr>
            <a:lvl2pPr marL="1087638" indent="0" algn="r">
              <a:buNone/>
              <a:defRPr sz="1399">
                <a:solidFill>
                  <a:srgbClr val="FFFFFF"/>
                </a:solidFill>
              </a:defRPr>
            </a:lvl2pPr>
            <a:lvl3pPr marL="2175276" indent="0" algn="r">
              <a:buNone/>
              <a:defRPr sz="1399">
                <a:solidFill>
                  <a:srgbClr val="FFFFFF"/>
                </a:solidFill>
              </a:defRPr>
            </a:lvl3pPr>
            <a:lvl4pPr marL="3262914" indent="0" algn="r">
              <a:buNone/>
              <a:defRPr sz="1399">
                <a:solidFill>
                  <a:srgbClr val="FFFFFF"/>
                </a:solidFill>
              </a:defRPr>
            </a:lvl4pPr>
            <a:lvl5pPr marL="4350552" indent="0" algn="r">
              <a:buNone/>
              <a:defRPr sz="1399">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1128714" y="11424557"/>
            <a:ext cx="16960850" cy="1420814"/>
          </a:xfrm>
        </p:spPr>
        <p:txBody>
          <a:bodyPr/>
          <a:lstStyle>
            <a:lvl1pPr marL="0" indent="0">
              <a:buNone/>
              <a:defRPr>
                <a:solidFill>
                  <a:srgbClr val="FFFFFF"/>
                </a:solidFill>
              </a:defRPr>
            </a:lvl1pPr>
            <a:lvl2pPr marL="1087638" indent="0">
              <a:buNone/>
              <a:defRPr>
                <a:solidFill>
                  <a:srgbClr val="FFFFFF"/>
                </a:solidFill>
              </a:defRPr>
            </a:lvl2pPr>
            <a:lvl3pPr marL="2175276" indent="0">
              <a:buNone/>
              <a:defRPr>
                <a:solidFill>
                  <a:srgbClr val="FFFFFF"/>
                </a:solidFill>
              </a:defRPr>
            </a:lvl3pPr>
            <a:lvl4pPr marL="3262914" indent="0">
              <a:buNone/>
              <a:defRPr>
                <a:solidFill>
                  <a:srgbClr val="FFFFFF"/>
                </a:solidFill>
              </a:defRPr>
            </a:lvl4pPr>
            <a:lvl5pPr marL="4350552" indent="0">
              <a:buNone/>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3A92D4E-97F4-4652-B709-DE6422539842}"/>
              </a:ext>
            </a:extLst>
          </p:cNvPr>
          <p:cNvSpPr>
            <a:spLocks noGrp="1" noChangeArrowheads="1"/>
          </p:cNvSpPr>
          <p:nvPr>
            <p:ph type="sldNum" sz="quarter" idx="15"/>
          </p:nvPr>
        </p:nvSpPr>
        <p:spPr>
          <a:ln/>
        </p:spPr>
        <p:txBody>
          <a:bodyPr/>
          <a:lstStyle>
            <a:lvl1pPr>
              <a:defRPr/>
            </a:lvl1pPr>
          </a:lstStyle>
          <a:p>
            <a:fld id="{2C2DB7F3-EBAA-4A19-894D-9EAAFC858627}" type="slidenum">
              <a:rPr lang="en-US" altLang="en-US"/>
              <a:pPr/>
              <a:t>‹#›</a:t>
            </a:fld>
            <a:endParaRPr lang="en-US" altLang="en-US"/>
          </a:p>
        </p:txBody>
      </p:sp>
    </p:spTree>
    <p:extLst>
      <p:ext uri="{BB962C8B-B14F-4D97-AF65-F5344CB8AC3E}">
        <p14:creationId xmlns:p14="http://schemas.microsoft.com/office/powerpoint/2010/main" val="25837407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1 Column with bullets">
    <p:spTree>
      <p:nvGrpSpPr>
        <p:cNvPr id="1" name=""/>
        <p:cNvGrpSpPr/>
        <p:nvPr/>
      </p:nvGrpSpPr>
      <p:grpSpPr>
        <a:xfrm>
          <a:off x="0" y="0"/>
          <a:ext cx="0" cy="0"/>
          <a:chOff x="0" y="0"/>
          <a:chExt cx="0" cy="0"/>
        </a:xfrm>
      </p:grpSpPr>
      <p:sp>
        <p:nvSpPr>
          <p:cNvPr id="4" name="Title 1"/>
          <p:cNvSpPr>
            <a:spLocks noGrp="1"/>
          </p:cNvSpPr>
          <p:nvPr>
            <p:ph type="title"/>
          </p:nvPr>
        </p:nvSpPr>
        <p:spPr>
          <a:xfrm>
            <a:off x="2224089" y="979704"/>
            <a:ext cx="19621499" cy="1585820"/>
          </a:xfrm>
          <a:prstGeom prst="rect">
            <a:avLst/>
          </a:prstGeom>
        </p:spPr>
        <p:txBody>
          <a:bodyPr>
            <a:normAutofit/>
          </a:bodyPr>
          <a:lstStyle>
            <a:lvl1pPr algn="ctr">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9" y="11248346"/>
            <a:ext cx="19621499" cy="1464356"/>
          </a:xfrm>
        </p:spPr>
        <p:txBody>
          <a:bodyPr/>
          <a:lstStyle>
            <a:lvl1pPr marL="0" indent="0">
              <a:buNone/>
              <a:defRPr>
                <a:latin typeface="Arial" panose="020B0604020202020204" pitchFamily="34" charset="0"/>
                <a:cs typeface="Arial" panose="020B0604020202020204" pitchFamily="34" charset="0"/>
              </a:defRPr>
            </a:lvl1pPr>
            <a:lvl2pPr marL="1087638" indent="0">
              <a:buNone/>
              <a:defRPr/>
            </a:lvl2pPr>
            <a:lvl3pPr marL="2175276" indent="0">
              <a:buNone/>
              <a:defRPr/>
            </a:lvl3pPr>
            <a:lvl4pPr marL="3262914" indent="0">
              <a:buNone/>
              <a:defRPr/>
            </a:lvl4pPr>
            <a:lvl5pPr marL="4350552" indent="0">
              <a:buNone/>
              <a:defRPr/>
            </a:lvl5pPr>
          </a:lstStyle>
          <a:p>
            <a:pPr lvl="0"/>
            <a:r>
              <a:rPr lang="en-US"/>
              <a:t>Click to edit Master text styles</a:t>
            </a:r>
          </a:p>
        </p:txBody>
      </p:sp>
      <p:sp>
        <p:nvSpPr>
          <p:cNvPr id="5" name="Media Placeholder 4"/>
          <p:cNvSpPr>
            <a:spLocks noGrp="1"/>
          </p:cNvSpPr>
          <p:nvPr>
            <p:ph type="media" sz="quarter" idx="14"/>
          </p:nvPr>
        </p:nvSpPr>
        <p:spPr>
          <a:xfrm>
            <a:off x="5127829" y="3302000"/>
            <a:ext cx="13814019" cy="7292976"/>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media</a:t>
            </a:r>
            <a:endParaRPr lang="en-US" noProof="0" dirty="0"/>
          </a:p>
        </p:txBody>
      </p:sp>
      <p:sp>
        <p:nvSpPr>
          <p:cNvPr id="6" name="Slide Number Placeholder 2">
            <a:extLst>
              <a:ext uri="{FF2B5EF4-FFF2-40B4-BE49-F238E27FC236}">
                <a16:creationId xmlns:a16="http://schemas.microsoft.com/office/drawing/2014/main" id="{8241AEF8-C81A-4863-9246-E4D0FAD45CC8}"/>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84890790-DA67-470A-95F8-AC5D77DCC8C5}" type="slidenum">
              <a:rPr lang="en-US" altLang="en-US"/>
              <a:pPr/>
              <a:t>‹#›</a:t>
            </a:fld>
            <a:endParaRPr lang="en-US" altLang="en-US"/>
          </a:p>
        </p:txBody>
      </p:sp>
    </p:spTree>
    <p:extLst>
      <p:ext uri="{BB962C8B-B14F-4D97-AF65-F5344CB8AC3E}">
        <p14:creationId xmlns:p14="http://schemas.microsoft.com/office/powerpoint/2010/main" val="1340206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705024" y="5593374"/>
            <a:ext cx="16961255" cy="1585820"/>
          </a:xfrm>
          <a:prstGeom prst="rect">
            <a:avLst/>
          </a:prstGeom>
        </p:spPr>
        <p:txBody>
          <a:bodyPr>
            <a:noAutofit/>
          </a:bodyPr>
          <a:lstStyle>
            <a:lvl1pPr algn="ctr">
              <a:defRPr sz="11494">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705225" y="10014169"/>
            <a:ext cx="16960850" cy="1670050"/>
          </a:xfrm>
        </p:spPr>
        <p:txBody>
          <a:bodyPr/>
          <a:lstStyle>
            <a:lvl1pPr marL="0" indent="0" algn="ctr">
              <a:buFont typeface="Arial"/>
              <a:buNone/>
              <a:defRPr>
                <a:latin typeface="Arial" panose="020B0604020202020204" pitchFamily="34" charset="0"/>
                <a:cs typeface="Arial" panose="020B0604020202020204" pitchFamily="34" charset="0"/>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4" name="Slide Number Placeholder 2">
            <a:extLst>
              <a:ext uri="{FF2B5EF4-FFF2-40B4-BE49-F238E27FC236}">
                <a16:creationId xmlns:a16="http://schemas.microsoft.com/office/drawing/2014/main" id="{66B811A1-8D17-4D57-91C7-425C09C4D3AA}"/>
              </a:ext>
            </a:extLst>
          </p:cNvPr>
          <p:cNvSpPr>
            <a:spLocks noGrp="1" noChangeArrowheads="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AE6BE24C-4585-40F5-808A-FEEE2E3B2C12}" type="slidenum">
              <a:rPr lang="en-US" altLang="en-US"/>
              <a:pPr/>
              <a:t>‹#›</a:t>
            </a:fld>
            <a:endParaRPr lang="en-US" altLang="en-US"/>
          </a:p>
        </p:txBody>
      </p:sp>
    </p:spTree>
    <p:extLst>
      <p:ext uri="{BB962C8B-B14F-4D97-AF65-F5344CB8AC3E}">
        <p14:creationId xmlns:p14="http://schemas.microsoft.com/office/powerpoint/2010/main" val="14218413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Facts and Numbers">
    <p:spTree>
      <p:nvGrpSpPr>
        <p:cNvPr id="1" name=""/>
        <p:cNvGrpSpPr/>
        <p:nvPr/>
      </p:nvGrpSpPr>
      <p:grpSpPr>
        <a:xfrm>
          <a:off x="0" y="0"/>
          <a:ext cx="0" cy="0"/>
          <a:chOff x="0" y="0"/>
          <a:chExt cx="0" cy="0"/>
        </a:xfrm>
      </p:grpSpPr>
      <p:sp>
        <p:nvSpPr>
          <p:cNvPr id="25" name="Shape 966">
            <a:extLst>
              <a:ext uri="{FF2B5EF4-FFF2-40B4-BE49-F238E27FC236}">
                <a16:creationId xmlns:a16="http://schemas.microsoft.com/office/drawing/2014/main" id="{9F753222-7864-4E8C-9C3D-B1401CC4BE04}"/>
              </a:ext>
            </a:extLst>
          </p:cNvPr>
          <p:cNvSpPr>
            <a:spLocks noChangeArrowheads="1"/>
          </p:cNvSpPr>
          <p:nvPr userDrawn="1"/>
        </p:nvSpPr>
        <p:spPr bwMode="auto">
          <a:xfrm>
            <a:off x="2247902" y="4879976"/>
            <a:ext cx="4689474" cy="3459164"/>
          </a:xfrm>
          <a:prstGeom prst="rect">
            <a:avLst/>
          </a:prstGeom>
          <a:solidFill>
            <a:schemeClr val="accent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accent1"/>
              </a:solidFill>
              <a:latin typeface="Arial" panose="020B0604020202020204" pitchFamily="34" charset="0"/>
              <a:cs typeface="Arial" panose="020B0604020202020204" pitchFamily="34" charset="0"/>
              <a:sym typeface="Montserrat Light"/>
            </a:endParaRPr>
          </a:p>
        </p:txBody>
      </p:sp>
      <p:sp>
        <p:nvSpPr>
          <p:cNvPr id="26" name="Shape 967">
            <a:extLst>
              <a:ext uri="{FF2B5EF4-FFF2-40B4-BE49-F238E27FC236}">
                <a16:creationId xmlns:a16="http://schemas.microsoft.com/office/drawing/2014/main" id="{24592419-2139-4D97-962F-9CBD411C8241}"/>
              </a:ext>
            </a:extLst>
          </p:cNvPr>
          <p:cNvSpPr>
            <a:spLocks noChangeArrowheads="1"/>
          </p:cNvSpPr>
          <p:nvPr userDrawn="1"/>
        </p:nvSpPr>
        <p:spPr bwMode="auto">
          <a:xfrm>
            <a:off x="7312027" y="4879976"/>
            <a:ext cx="4689474" cy="3459164"/>
          </a:xfrm>
          <a:prstGeom prst="rect">
            <a:avLst/>
          </a:prstGeom>
          <a:solidFill>
            <a:schemeClr val="tx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accent1"/>
              </a:solidFill>
              <a:latin typeface="Arial" panose="020B0604020202020204" pitchFamily="34" charset="0"/>
              <a:cs typeface="Arial" panose="020B0604020202020204" pitchFamily="34" charset="0"/>
              <a:sym typeface="Montserrat Light"/>
            </a:endParaRPr>
          </a:p>
        </p:txBody>
      </p:sp>
      <p:sp>
        <p:nvSpPr>
          <p:cNvPr id="27" name="Shape 968">
            <a:extLst>
              <a:ext uri="{FF2B5EF4-FFF2-40B4-BE49-F238E27FC236}">
                <a16:creationId xmlns:a16="http://schemas.microsoft.com/office/drawing/2014/main" id="{6736E19B-112E-46BD-9990-9F7D730BE578}"/>
              </a:ext>
            </a:extLst>
          </p:cNvPr>
          <p:cNvSpPr>
            <a:spLocks noChangeArrowheads="1"/>
          </p:cNvSpPr>
          <p:nvPr userDrawn="1"/>
        </p:nvSpPr>
        <p:spPr bwMode="auto">
          <a:xfrm>
            <a:off x="12376152" y="4879976"/>
            <a:ext cx="4689474" cy="3459164"/>
          </a:xfrm>
          <a:prstGeom prst="rect">
            <a:avLst/>
          </a:prstGeom>
          <a:solidFill>
            <a:srgbClr val="FAA21B"/>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accent1"/>
              </a:solidFill>
              <a:latin typeface="Arial" panose="020B0604020202020204" pitchFamily="34" charset="0"/>
              <a:cs typeface="Arial" panose="020B0604020202020204" pitchFamily="34" charset="0"/>
              <a:sym typeface="Montserrat Light"/>
            </a:endParaRPr>
          </a:p>
        </p:txBody>
      </p:sp>
      <p:sp>
        <p:nvSpPr>
          <p:cNvPr id="28" name="Shape 969">
            <a:extLst>
              <a:ext uri="{FF2B5EF4-FFF2-40B4-BE49-F238E27FC236}">
                <a16:creationId xmlns:a16="http://schemas.microsoft.com/office/drawing/2014/main" id="{1E587848-0D75-4742-8869-F07C2099D31B}"/>
              </a:ext>
            </a:extLst>
          </p:cNvPr>
          <p:cNvSpPr>
            <a:spLocks noChangeArrowheads="1"/>
          </p:cNvSpPr>
          <p:nvPr userDrawn="1"/>
        </p:nvSpPr>
        <p:spPr bwMode="auto">
          <a:xfrm>
            <a:off x="17440277" y="4879976"/>
            <a:ext cx="4689474" cy="3459164"/>
          </a:xfrm>
          <a:prstGeom prst="rect">
            <a:avLst/>
          </a:prstGeom>
          <a:solidFill>
            <a:schemeClr val="tx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accent1"/>
              </a:solidFill>
              <a:latin typeface="Arial" panose="020B0604020202020204" pitchFamily="34" charset="0"/>
              <a:cs typeface="Arial" panose="020B0604020202020204" pitchFamily="34" charset="0"/>
              <a:sym typeface="Montserrat Light"/>
            </a:endParaRPr>
          </a:p>
        </p:txBody>
      </p:sp>
      <p:sp>
        <p:nvSpPr>
          <p:cNvPr id="4" name="Title 1"/>
          <p:cNvSpPr>
            <a:spLocks noGrp="1"/>
          </p:cNvSpPr>
          <p:nvPr>
            <p:ph type="title"/>
          </p:nvPr>
        </p:nvSpPr>
        <p:spPr>
          <a:xfrm>
            <a:off x="2224089" y="979704"/>
            <a:ext cx="19621499" cy="1585820"/>
          </a:xfrm>
          <a:prstGeom prst="rect">
            <a:avLst/>
          </a:prstGeom>
        </p:spPr>
        <p:txBody>
          <a:bodyPr>
            <a:normAutofit/>
          </a:bodyPr>
          <a:lstStyle>
            <a:lvl1pPr algn="ctr">
              <a:defRPr sz="6597"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90" y="9071882"/>
            <a:ext cx="4713750" cy="2976336"/>
          </a:xfrm>
        </p:spPr>
        <p:txBody>
          <a:bodyPr/>
          <a:lstStyle>
            <a:lvl1pPr marL="0" indent="0" algn="ctr">
              <a:buNone/>
              <a:defRPr>
                <a:latin typeface="Arial" panose="020B0604020202020204" pitchFamily="34" charset="0"/>
                <a:cs typeface="Arial" panose="020B0604020202020204" pitchFamily="34" charset="0"/>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13" name="Text Placeholder 12"/>
          <p:cNvSpPr>
            <a:spLocks noGrp="1"/>
          </p:cNvSpPr>
          <p:nvPr>
            <p:ph type="body" sz="quarter" idx="14"/>
          </p:nvPr>
        </p:nvSpPr>
        <p:spPr>
          <a:xfrm>
            <a:off x="2248606" y="4879976"/>
            <a:ext cx="4689232" cy="1760312"/>
          </a:xfrm>
        </p:spPr>
        <p:txBody>
          <a:bodyPr>
            <a:noAutofit/>
          </a:bodyPr>
          <a:lstStyle>
            <a:lvl1pPr marL="0" indent="0" algn="ctr">
              <a:buFontTx/>
              <a:buNone/>
              <a:defRPr sz="9995">
                <a:solidFill>
                  <a:schemeClr val="bg1"/>
                </a:solidFill>
                <a:latin typeface="Arial" panose="020B0604020202020204" pitchFamily="34" charset="0"/>
                <a:cs typeface="Arial" panose="020B0604020202020204" pitchFamily="34" charset="0"/>
              </a:defRPr>
            </a:lvl1pPr>
            <a:lvl2pPr marL="1087638" indent="0" algn="ctr">
              <a:buFontTx/>
              <a:buNone/>
              <a:defRPr sz="9995">
                <a:solidFill>
                  <a:schemeClr val="bg1"/>
                </a:solidFill>
              </a:defRPr>
            </a:lvl2pPr>
            <a:lvl3pPr marL="2175276" indent="0" algn="ctr">
              <a:buFontTx/>
              <a:buNone/>
              <a:defRPr sz="9995">
                <a:solidFill>
                  <a:schemeClr val="bg1"/>
                </a:solidFill>
              </a:defRPr>
            </a:lvl3pPr>
            <a:lvl4pPr marL="3262914" indent="0" algn="ctr">
              <a:buFontTx/>
              <a:buNone/>
              <a:defRPr sz="9995">
                <a:solidFill>
                  <a:schemeClr val="bg1"/>
                </a:solidFill>
              </a:defRPr>
            </a:lvl4pPr>
            <a:lvl5pPr marL="4350552" indent="0" algn="ctr">
              <a:buFontTx/>
              <a:buNone/>
              <a:defRPr sz="9995">
                <a:solidFill>
                  <a:schemeClr val="bg1"/>
                </a:solidFill>
              </a:defRPr>
            </a:lvl5pPr>
          </a:lstStyle>
          <a:p>
            <a:pPr lvl="0"/>
            <a:r>
              <a:rPr lang="en-US"/>
              <a:t>Click to edit Master text styles</a:t>
            </a:r>
          </a:p>
        </p:txBody>
      </p:sp>
      <p:sp>
        <p:nvSpPr>
          <p:cNvPr id="15" name="Text Placeholder 14"/>
          <p:cNvSpPr>
            <a:spLocks noGrp="1"/>
          </p:cNvSpPr>
          <p:nvPr>
            <p:ph type="body" sz="quarter" idx="15"/>
          </p:nvPr>
        </p:nvSpPr>
        <p:spPr>
          <a:xfrm>
            <a:off x="2247902" y="6712400"/>
            <a:ext cx="4689474" cy="1046164"/>
          </a:xfrm>
        </p:spPr>
        <p:txBody>
          <a:bodyPr/>
          <a:lstStyle>
            <a:lvl1pPr marL="0" indent="0" algn="ctr">
              <a:buNone/>
              <a:defRPr cap="all">
                <a:solidFill>
                  <a:srgbClr val="FFFFFF"/>
                </a:solidFill>
                <a:latin typeface="Arial" panose="020B0604020202020204" pitchFamily="34" charset="0"/>
                <a:cs typeface="Arial" panose="020B0604020202020204" pitchFamily="34" charset="0"/>
              </a:defRPr>
            </a:lvl1pPr>
            <a:lvl2pPr marL="1087638" indent="0" algn="ctr">
              <a:buNone/>
              <a:defRPr>
                <a:solidFill>
                  <a:srgbClr val="FFFFFF"/>
                </a:solidFill>
              </a:defRPr>
            </a:lvl2pPr>
            <a:lvl3pPr marL="2175276" indent="0" algn="ctr">
              <a:buNone/>
              <a:defRPr>
                <a:solidFill>
                  <a:srgbClr val="FFFFFF"/>
                </a:solidFill>
              </a:defRPr>
            </a:lvl3pPr>
            <a:lvl4pPr marL="3262914" indent="0" algn="ctr">
              <a:buNone/>
              <a:defRPr>
                <a:solidFill>
                  <a:srgbClr val="FFFFFF"/>
                </a:solidFill>
              </a:defRPr>
            </a:lvl4pPr>
            <a:lvl5pPr marL="4350552" indent="0" algn="ctr">
              <a:buNone/>
              <a:defRPr>
                <a:solidFill>
                  <a:srgbClr val="FFFFFF"/>
                </a:solidFill>
              </a:defRPr>
            </a:lvl5pPr>
          </a:lstStyle>
          <a:p>
            <a:pPr lvl="0"/>
            <a:r>
              <a:rPr lang="en-US"/>
              <a:t>Click to edit Master text styles</a:t>
            </a:r>
          </a:p>
        </p:txBody>
      </p:sp>
      <p:sp>
        <p:nvSpPr>
          <p:cNvPr id="16" name="Text Placeholder 12"/>
          <p:cNvSpPr>
            <a:spLocks noGrp="1"/>
          </p:cNvSpPr>
          <p:nvPr>
            <p:ph type="body" sz="quarter" idx="16"/>
          </p:nvPr>
        </p:nvSpPr>
        <p:spPr>
          <a:xfrm>
            <a:off x="7276760" y="4887232"/>
            <a:ext cx="4689232" cy="1760312"/>
          </a:xfrm>
        </p:spPr>
        <p:txBody>
          <a:bodyPr>
            <a:noAutofit/>
          </a:bodyPr>
          <a:lstStyle>
            <a:lvl1pPr marL="0" indent="0" algn="ctr">
              <a:buFontTx/>
              <a:buNone/>
              <a:defRPr sz="9995">
                <a:solidFill>
                  <a:schemeClr val="bg1"/>
                </a:solidFill>
                <a:latin typeface="Arial" panose="020B0604020202020204" pitchFamily="34" charset="0"/>
                <a:cs typeface="Arial" panose="020B0604020202020204" pitchFamily="34" charset="0"/>
              </a:defRPr>
            </a:lvl1pPr>
            <a:lvl2pPr marL="1087638" indent="0" algn="ctr">
              <a:buFontTx/>
              <a:buNone/>
              <a:defRPr sz="9995">
                <a:solidFill>
                  <a:schemeClr val="bg1"/>
                </a:solidFill>
              </a:defRPr>
            </a:lvl2pPr>
            <a:lvl3pPr marL="2175276" indent="0" algn="ctr">
              <a:buFontTx/>
              <a:buNone/>
              <a:defRPr sz="9995">
                <a:solidFill>
                  <a:schemeClr val="bg1"/>
                </a:solidFill>
              </a:defRPr>
            </a:lvl3pPr>
            <a:lvl4pPr marL="3262914" indent="0" algn="ctr">
              <a:buFontTx/>
              <a:buNone/>
              <a:defRPr sz="9995">
                <a:solidFill>
                  <a:schemeClr val="bg1"/>
                </a:solidFill>
              </a:defRPr>
            </a:lvl4pPr>
            <a:lvl5pPr marL="4350552" indent="0" algn="ctr">
              <a:buFontTx/>
              <a:buNone/>
              <a:defRPr sz="9995">
                <a:solidFill>
                  <a:schemeClr val="bg1"/>
                </a:solidFill>
              </a:defRPr>
            </a:lvl5pPr>
          </a:lstStyle>
          <a:p>
            <a:pPr lvl="0"/>
            <a:r>
              <a:rPr lang="en-US"/>
              <a:t>Click to edit Master text styles</a:t>
            </a:r>
          </a:p>
        </p:txBody>
      </p:sp>
      <p:sp>
        <p:nvSpPr>
          <p:cNvPr id="17" name="Text Placeholder 14"/>
          <p:cNvSpPr>
            <a:spLocks noGrp="1"/>
          </p:cNvSpPr>
          <p:nvPr>
            <p:ph type="body" sz="quarter" idx="17"/>
          </p:nvPr>
        </p:nvSpPr>
        <p:spPr>
          <a:xfrm>
            <a:off x="7276058" y="6719656"/>
            <a:ext cx="4689474" cy="1046164"/>
          </a:xfrm>
        </p:spPr>
        <p:txBody>
          <a:bodyPr/>
          <a:lstStyle>
            <a:lvl1pPr marL="0" indent="0" algn="ctr">
              <a:buNone/>
              <a:defRPr cap="all">
                <a:solidFill>
                  <a:srgbClr val="FFFFFF"/>
                </a:solidFill>
                <a:latin typeface="Arial" panose="020B0604020202020204" pitchFamily="34" charset="0"/>
                <a:cs typeface="Arial" panose="020B0604020202020204" pitchFamily="34" charset="0"/>
              </a:defRPr>
            </a:lvl1pPr>
            <a:lvl2pPr marL="1087638" indent="0" algn="ctr">
              <a:buNone/>
              <a:defRPr>
                <a:solidFill>
                  <a:srgbClr val="FFFFFF"/>
                </a:solidFill>
              </a:defRPr>
            </a:lvl2pPr>
            <a:lvl3pPr marL="2175276" indent="0" algn="ctr">
              <a:buNone/>
              <a:defRPr>
                <a:solidFill>
                  <a:srgbClr val="FFFFFF"/>
                </a:solidFill>
              </a:defRPr>
            </a:lvl3pPr>
            <a:lvl4pPr marL="3262914" indent="0" algn="ctr">
              <a:buNone/>
              <a:defRPr>
                <a:solidFill>
                  <a:srgbClr val="FFFFFF"/>
                </a:solidFill>
              </a:defRPr>
            </a:lvl4pPr>
            <a:lvl5pPr marL="4350552" indent="0" algn="ctr">
              <a:buNone/>
              <a:defRPr>
                <a:solidFill>
                  <a:srgbClr val="FFFFFF"/>
                </a:solidFill>
              </a:defRPr>
            </a:lvl5pPr>
          </a:lstStyle>
          <a:p>
            <a:pPr lvl="0"/>
            <a:r>
              <a:rPr lang="en-US"/>
              <a:t>Click to edit Master text styles</a:t>
            </a:r>
          </a:p>
        </p:txBody>
      </p:sp>
      <p:sp>
        <p:nvSpPr>
          <p:cNvPr id="18" name="Text Placeholder 12"/>
          <p:cNvSpPr>
            <a:spLocks noGrp="1"/>
          </p:cNvSpPr>
          <p:nvPr>
            <p:ph type="body" sz="quarter" idx="18"/>
          </p:nvPr>
        </p:nvSpPr>
        <p:spPr>
          <a:xfrm>
            <a:off x="12376077" y="4887232"/>
            <a:ext cx="4689232" cy="1760312"/>
          </a:xfrm>
        </p:spPr>
        <p:txBody>
          <a:bodyPr>
            <a:noAutofit/>
          </a:bodyPr>
          <a:lstStyle>
            <a:lvl1pPr marL="0" indent="0" algn="ctr">
              <a:buFontTx/>
              <a:buNone/>
              <a:defRPr sz="9995">
                <a:solidFill>
                  <a:schemeClr val="bg1"/>
                </a:solidFill>
                <a:latin typeface="Arial" panose="020B0604020202020204" pitchFamily="34" charset="0"/>
                <a:cs typeface="Arial" panose="020B0604020202020204" pitchFamily="34" charset="0"/>
              </a:defRPr>
            </a:lvl1pPr>
            <a:lvl2pPr marL="1087638" indent="0" algn="ctr">
              <a:buFontTx/>
              <a:buNone/>
              <a:defRPr sz="9995">
                <a:solidFill>
                  <a:schemeClr val="bg1"/>
                </a:solidFill>
              </a:defRPr>
            </a:lvl2pPr>
            <a:lvl3pPr marL="2175276" indent="0" algn="ctr">
              <a:buFontTx/>
              <a:buNone/>
              <a:defRPr sz="9995">
                <a:solidFill>
                  <a:schemeClr val="bg1"/>
                </a:solidFill>
              </a:defRPr>
            </a:lvl3pPr>
            <a:lvl4pPr marL="3262914" indent="0" algn="ctr">
              <a:buFontTx/>
              <a:buNone/>
              <a:defRPr sz="9995">
                <a:solidFill>
                  <a:schemeClr val="bg1"/>
                </a:solidFill>
              </a:defRPr>
            </a:lvl4pPr>
            <a:lvl5pPr marL="4350552" indent="0" algn="ctr">
              <a:buFontTx/>
              <a:buNone/>
              <a:defRPr sz="9995">
                <a:solidFill>
                  <a:schemeClr val="bg1"/>
                </a:solidFill>
              </a:defRPr>
            </a:lvl5pPr>
          </a:lstStyle>
          <a:p>
            <a:pPr lvl="0"/>
            <a:r>
              <a:rPr lang="en-US"/>
              <a:t>Click to edit Master text styles</a:t>
            </a:r>
          </a:p>
        </p:txBody>
      </p:sp>
      <p:sp>
        <p:nvSpPr>
          <p:cNvPr id="19" name="Text Placeholder 14"/>
          <p:cNvSpPr>
            <a:spLocks noGrp="1"/>
          </p:cNvSpPr>
          <p:nvPr>
            <p:ph type="body" sz="quarter" idx="19"/>
          </p:nvPr>
        </p:nvSpPr>
        <p:spPr>
          <a:xfrm>
            <a:off x="12375372" y="6719656"/>
            <a:ext cx="4689474" cy="1046164"/>
          </a:xfrm>
        </p:spPr>
        <p:txBody>
          <a:bodyPr/>
          <a:lstStyle>
            <a:lvl1pPr marL="0" indent="0" algn="ctr">
              <a:buNone/>
              <a:defRPr cap="all">
                <a:solidFill>
                  <a:srgbClr val="FFFFFF"/>
                </a:solidFill>
                <a:latin typeface="Arial" panose="020B0604020202020204" pitchFamily="34" charset="0"/>
                <a:cs typeface="Arial" panose="020B0604020202020204" pitchFamily="34" charset="0"/>
              </a:defRPr>
            </a:lvl1pPr>
            <a:lvl2pPr marL="1087638" indent="0" algn="ctr">
              <a:buNone/>
              <a:defRPr>
                <a:solidFill>
                  <a:srgbClr val="FFFFFF"/>
                </a:solidFill>
              </a:defRPr>
            </a:lvl2pPr>
            <a:lvl3pPr marL="2175276" indent="0" algn="ctr">
              <a:buNone/>
              <a:defRPr>
                <a:solidFill>
                  <a:srgbClr val="FFFFFF"/>
                </a:solidFill>
              </a:defRPr>
            </a:lvl3pPr>
            <a:lvl4pPr marL="3262914" indent="0" algn="ctr">
              <a:buNone/>
              <a:defRPr>
                <a:solidFill>
                  <a:srgbClr val="FFFFFF"/>
                </a:solidFill>
              </a:defRPr>
            </a:lvl4pPr>
            <a:lvl5pPr marL="4350552" indent="0" algn="ctr">
              <a:buNone/>
              <a:defRPr>
                <a:solidFill>
                  <a:srgbClr val="FFFFFF"/>
                </a:solidFill>
              </a:defRPr>
            </a:lvl5pPr>
          </a:lstStyle>
          <a:p>
            <a:pPr lvl="0"/>
            <a:r>
              <a:rPr lang="en-US"/>
              <a:t>Click to edit Master text styles</a:t>
            </a:r>
          </a:p>
        </p:txBody>
      </p:sp>
      <p:sp>
        <p:nvSpPr>
          <p:cNvPr id="20" name="Text Placeholder 12"/>
          <p:cNvSpPr>
            <a:spLocks noGrp="1"/>
          </p:cNvSpPr>
          <p:nvPr>
            <p:ph type="body" sz="quarter" idx="20"/>
          </p:nvPr>
        </p:nvSpPr>
        <p:spPr>
          <a:xfrm>
            <a:off x="17439810" y="4887232"/>
            <a:ext cx="4689232" cy="1760312"/>
          </a:xfrm>
        </p:spPr>
        <p:txBody>
          <a:bodyPr>
            <a:noAutofit/>
          </a:bodyPr>
          <a:lstStyle>
            <a:lvl1pPr marL="0" indent="0" algn="ctr">
              <a:buFontTx/>
              <a:buNone/>
              <a:defRPr sz="9995">
                <a:solidFill>
                  <a:schemeClr val="bg1"/>
                </a:solidFill>
                <a:latin typeface="Arial" panose="020B0604020202020204" pitchFamily="34" charset="0"/>
                <a:cs typeface="Arial" panose="020B0604020202020204" pitchFamily="34" charset="0"/>
              </a:defRPr>
            </a:lvl1pPr>
            <a:lvl2pPr marL="1087638" indent="0" algn="ctr">
              <a:buFontTx/>
              <a:buNone/>
              <a:defRPr sz="9995">
                <a:solidFill>
                  <a:schemeClr val="bg1"/>
                </a:solidFill>
              </a:defRPr>
            </a:lvl2pPr>
            <a:lvl3pPr marL="2175276" indent="0" algn="ctr">
              <a:buFontTx/>
              <a:buNone/>
              <a:defRPr sz="9995">
                <a:solidFill>
                  <a:schemeClr val="bg1"/>
                </a:solidFill>
              </a:defRPr>
            </a:lvl3pPr>
            <a:lvl4pPr marL="3262914" indent="0" algn="ctr">
              <a:buFontTx/>
              <a:buNone/>
              <a:defRPr sz="9995">
                <a:solidFill>
                  <a:schemeClr val="bg1"/>
                </a:solidFill>
              </a:defRPr>
            </a:lvl4pPr>
            <a:lvl5pPr marL="4350552" indent="0" algn="ctr">
              <a:buFontTx/>
              <a:buNone/>
              <a:defRPr sz="9995">
                <a:solidFill>
                  <a:schemeClr val="bg1"/>
                </a:solidFill>
              </a:defRPr>
            </a:lvl5pPr>
          </a:lstStyle>
          <a:p>
            <a:pPr lvl="0"/>
            <a:r>
              <a:rPr lang="en-US"/>
              <a:t>Click to edit Master text styles</a:t>
            </a:r>
          </a:p>
        </p:txBody>
      </p:sp>
      <p:sp>
        <p:nvSpPr>
          <p:cNvPr id="21" name="Text Placeholder 14"/>
          <p:cNvSpPr>
            <a:spLocks noGrp="1"/>
          </p:cNvSpPr>
          <p:nvPr>
            <p:ph type="body" sz="quarter" idx="21"/>
          </p:nvPr>
        </p:nvSpPr>
        <p:spPr>
          <a:xfrm>
            <a:off x="17439108" y="6719656"/>
            <a:ext cx="4689474" cy="1046164"/>
          </a:xfrm>
        </p:spPr>
        <p:txBody>
          <a:bodyPr/>
          <a:lstStyle>
            <a:lvl1pPr marL="0" indent="0" algn="ctr">
              <a:buNone/>
              <a:defRPr cap="all">
                <a:solidFill>
                  <a:srgbClr val="FFFFFF"/>
                </a:solidFill>
                <a:latin typeface="Arial" panose="020B0604020202020204" pitchFamily="34" charset="0"/>
                <a:cs typeface="Arial" panose="020B0604020202020204" pitchFamily="34" charset="0"/>
              </a:defRPr>
            </a:lvl1pPr>
            <a:lvl2pPr marL="1087638" indent="0" algn="ctr">
              <a:buNone/>
              <a:defRPr>
                <a:solidFill>
                  <a:srgbClr val="FFFFFF"/>
                </a:solidFill>
              </a:defRPr>
            </a:lvl2pPr>
            <a:lvl3pPr marL="2175276" indent="0" algn="ctr">
              <a:buNone/>
              <a:defRPr>
                <a:solidFill>
                  <a:srgbClr val="FFFFFF"/>
                </a:solidFill>
              </a:defRPr>
            </a:lvl3pPr>
            <a:lvl4pPr marL="3262914" indent="0" algn="ctr">
              <a:buNone/>
              <a:defRPr>
                <a:solidFill>
                  <a:srgbClr val="FFFFFF"/>
                </a:solidFill>
              </a:defRPr>
            </a:lvl4pPr>
            <a:lvl5pPr marL="4350552" indent="0" algn="ctr">
              <a:buNone/>
              <a:defRPr>
                <a:solidFill>
                  <a:srgbClr val="FFFFFF"/>
                </a:solidFill>
              </a:defRPr>
            </a:lvl5pPr>
          </a:lstStyle>
          <a:p>
            <a:pPr lvl="0"/>
            <a:r>
              <a:rPr lang="en-US"/>
              <a:t>Click to edit Master text styles</a:t>
            </a:r>
          </a:p>
        </p:txBody>
      </p:sp>
      <p:sp>
        <p:nvSpPr>
          <p:cNvPr id="22" name="Text Placeholder 7"/>
          <p:cNvSpPr>
            <a:spLocks noGrp="1"/>
          </p:cNvSpPr>
          <p:nvPr>
            <p:ph type="body" sz="quarter" idx="22"/>
          </p:nvPr>
        </p:nvSpPr>
        <p:spPr>
          <a:xfrm>
            <a:off x="7312342" y="9079138"/>
            <a:ext cx="4713750" cy="2976336"/>
          </a:xfrm>
        </p:spPr>
        <p:txBody>
          <a:bodyPr/>
          <a:lstStyle>
            <a:lvl1pPr marL="0" indent="0" algn="ctr">
              <a:buNone/>
              <a:defRPr>
                <a:latin typeface="Arial" panose="020B0604020202020204" pitchFamily="34" charset="0"/>
                <a:cs typeface="Arial" panose="020B0604020202020204" pitchFamily="34" charset="0"/>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3" name="Text Placeholder 7"/>
          <p:cNvSpPr>
            <a:spLocks noGrp="1"/>
          </p:cNvSpPr>
          <p:nvPr>
            <p:ph type="body" sz="quarter" idx="23"/>
          </p:nvPr>
        </p:nvSpPr>
        <p:spPr>
          <a:xfrm>
            <a:off x="12376078" y="9079138"/>
            <a:ext cx="4713750" cy="2976336"/>
          </a:xfrm>
        </p:spPr>
        <p:txBody>
          <a:bodyPr/>
          <a:lstStyle>
            <a:lvl1pPr marL="0" indent="0" algn="ctr">
              <a:buNone/>
              <a:defRPr>
                <a:latin typeface="Arial" panose="020B0604020202020204" pitchFamily="34" charset="0"/>
                <a:cs typeface="Arial" panose="020B0604020202020204" pitchFamily="34" charset="0"/>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4" name="Text Placeholder 7"/>
          <p:cNvSpPr>
            <a:spLocks noGrp="1"/>
          </p:cNvSpPr>
          <p:nvPr>
            <p:ph type="body" sz="quarter" idx="24"/>
          </p:nvPr>
        </p:nvSpPr>
        <p:spPr>
          <a:xfrm>
            <a:off x="17466099" y="9079138"/>
            <a:ext cx="4713750" cy="2976336"/>
          </a:xfrm>
        </p:spPr>
        <p:txBody>
          <a:bodyPr/>
          <a:lstStyle>
            <a:lvl1pPr marL="0" indent="0" algn="ctr">
              <a:buNone/>
              <a:defRPr>
                <a:latin typeface="Arial" panose="020B0604020202020204" pitchFamily="34" charset="0"/>
                <a:cs typeface="Arial" panose="020B0604020202020204" pitchFamily="34" charset="0"/>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9" name="Slide Number Placeholder 2">
            <a:extLst>
              <a:ext uri="{FF2B5EF4-FFF2-40B4-BE49-F238E27FC236}">
                <a16:creationId xmlns:a16="http://schemas.microsoft.com/office/drawing/2014/main" id="{DEF1E048-B0D6-4060-BAD8-C3C34F32A060}"/>
              </a:ext>
            </a:extLst>
          </p:cNvPr>
          <p:cNvSpPr>
            <a:spLocks noGrp="1" noChangeArrowheads="1"/>
          </p:cNvSpPr>
          <p:nvPr>
            <p:ph type="sldNum" sz="quarter" idx="25"/>
          </p:nvPr>
        </p:nvSpPr>
        <p:spPr/>
        <p:txBody>
          <a:bodyPr/>
          <a:lstStyle>
            <a:lvl1pPr>
              <a:defRPr>
                <a:latin typeface="Arial" panose="020B0604020202020204" pitchFamily="34" charset="0"/>
                <a:cs typeface="Arial" panose="020B0604020202020204" pitchFamily="34" charset="0"/>
              </a:defRPr>
            </a:lvl1pPr>
          </a:lstStyle>
          <a:p>
            <a:fld id="{6DDFD896-EE76-4201-AC7D-74958AF2221F}" type="slidenum">
              <a:rPr lang="en-US" altLang="en-US"/>
              <a:pPr/>
              <a:t>‹#›</a:t>
            </a:fld>
            <a:endParaRPr lang="en-US" altLang="en-US"/>
          </a:p>
        </p:txBody>
      </p:sp>
    </p:spTree>
    <p:extLst>
      <p:ext uri="{BB962C8B-B14F-4D97-AF65-F5344CB8AC3E}">
        <p14:creationId xmlns:p14="http://schemas.microsoft.com/office/powerpoint/2010/main" val="375284092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hases and Stages">
    <p:spTree>
      <p:nvGrpSpPr>
        <p:cNvPr id="1" name=""/>
        <p:cNvGrpSpPr/>
        <p:nvPr/>
      </p:nvGrpSpPr>
      <p:grpSpPr>
        <a:xfrm>
          <a:off x="0" y="0"/>
          <a:ext cx="0" cy="0"/>
          <a:chOff x="0" y="0"/>
          <a:chExt cx="0" cy="0"/>
        </a:xfrm>
      </p:grpSpPr>
      <p:sp>
        <p:nvSpPr>
          <p:cNvPr id="15" name="Shape 2669">
            <a:extLst>
              <a:ext uri="{FF2B5EF4-FFF2-40B4-BE49-F238E27FC236}">
                <a16:creationId xmlns:a16="http://schemas.microsoft.com/office/drawing/2014/main" id="{3D848E70-BD3A-4D7E-8B14-5AEE06139893}"/>
              </a:ext>
            </a:extLst>
          </p:cNvPr>
          <p:cNvSpPr>
            <a:spLocks noChangeArrowheads="1"/>
          </p:cNvSpPr>
          <p:nvPr userDrawn="1"/>
        </p:nvSpPr>
        <p:spPr bwMode="auto">
          <a:xfrm>
            <a:off x="2463801" y="8718551"/>
            <a:ext cx="4003676" cy="252414"/>
          </a:xfrm>
          <a:prstGeom prst="rect">
            <a:avLst/>
          </a:prstGeom>
          <a:solidFill>
            <a:srgbClr val="0696D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tx1"/>
              </a:solidFill>
              <a:latin typeface="Arial" panose="020B0604020202020204" pitchFamily="34" charset="0"/>
              <a:cs typeface="Arial" panose="020B0604020202020204" pitchFamily="34" charset="0"/>
              <a:sym typeface="Montserrat Light"/>
            </a:endParaRPr>
          </a:p>
        </p:txBody>
      </p:sp>
      <p:sp>
        <p:nvSpPr>
          <p:cNvPr id="16" name="Shape 2670">
            <a:extLst>
              <a:ext uri="{FF2B5EF4-FFF2-40B4-BE49-F238E27FC236}">
                <a16:creationId xmlns:a16="http://schemas.microsoft.com/office/drawing/2014/main" id="{B56607F8-D626-4B02-9FF5-72672E3BA6D2}"/>
              </a:ext>
            </a:extLst>
          </p:cNvPr>
          <p:cNvSpPr>
            <a:spLocks noChangeArrowheads="1"/>
          </p:cNvSpPr>
          <p:nvPr userDrawn="1"/>
        </p:nvSpPr>
        <p:spPr bwMode="auto">
          <a:xfrm>
            <a:off x="7602539" y="6764339"/>
            <a:ext cx="4005263" cy="250826"/>
          </a:xfrm>
          <a:prstGeom prst="rect">
            <a:avLst/>
          </a:prstGeom>
          <a:solidFill>
            <a:schemeClr val="tx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tx1"/>
              </a:solidFill>
              <a:latin typeface="Arial" panose="020B0604020202020204" pitchFamily="34" charset="0"/>
              <a:cs typeface="Arial" panose="020B0604020202020204" pitchFamily="34" charset="0"/>
              <a:sym typeface="Montserrat Light"/>
            </a:endParaRPr>
          </a:p>
        </p:txBody>
      </p:sp>
      <p:sp>
        <p:nvSpPr>
          <p:cNvPr id="17" name="Shape 2671">
            <a:extLst>
              <a:ext uri="{FF2B5EF4-FFF2-40B4-BE49-F238E27FC236}">
                <a16:creationId xmlns:a16="http://schemas.microsoft.com/office/drawing/2014/main" id="{E353E7B0-A2DF-4E39-B4F8-BD02D612B205}"/>
              </a:ext>
            </a:extLst>
          </p:cNvPr>
          <p:cNvSpPr>
            <a:spLocks noChangeArrowheads="1"/>
          </p:cNvSpPr>
          <p:nvPr userDrawn="1"/>
        </p:nvSpPr>
        <p:spPr bwMode="auto">
          <a:xfrm>
            <a:off x="12742864" y="4808538"/>
            <a:ext cx="4003676" cy="252412"/>
          </a:xfrm>
          <a:prstGeom prst="rect">
            <a:avLst/>
          </a:prstGeom>
          <a:solidFill>
            <a:schemeClr val="accent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tx1"/>
              </a:solidFill>
              <a:latin typeface="Arial" panose="020B0604020202020204" pitchFamily="34" charset="0"/>
              <a:cs typeface="Arial" panose="020B0604020202020204" pitchFamily="34" charset="0"/>
              <a:sym typeface="Montserrat Light"/>
            </a:endParaRPr>
          </a:p>
        </p:txBody>
      </p:sp>
      <p:sp>
        <p:nvSpPr>
          <p:cNvPr id="18" name="Shape 2672">
            <a:extLst>
              <a:ext uri="{FF2B5EF4-FFF2-40B4-BE49-F238E27FC236}">
                <a16:creationId xmlns:a16="http://schemas.microsoft.com/office/drawing/2014/main" id="{006733CA-1015-4DCD-9A77-10415A7459B2}"/>
              </a:ext>
            </a:extLst>
          </p:cNvPr>
          <p:cNvSpPr/>
          <p:nvPr userDrawn="1"/>
        </p:nvSpPr>
        <p:spPr>
          <a:xfrm>
            <a:off x="17881601" y="2886077"/>
            <a:ext cx="4005263" cy="250826"/>
          </a:xfrm>
          <a:prstGeom prst="rect">
            <a:avLst/>
          </a:prstGeom>
          <a:solidFill>
            <a:schemeClr val="accent4"/>
          </a:solidFill>
          <a:ln w="12700">
            <a:miter lim="400000"/>
          </a:ln>
        </p:spPr>
        <p:txBody>
          <a:bodyPr lIns="45696" rIns="45696" anchor="ctr"/>
          <a:lstStyle/>
          <a:p>
            <a:pPr algn="ctr" defTabSz="1827520" eaLnBrk="1" fontAlgn="auto">
              <a:spcBef>
                <a:spcPts val="0"/>
              </a:spcBef>
              <a:spcAft>
                <a:spcPts val="0"/>
              </a:spcAft>
              <a:defRPr>
                <a:solidFill>
                  <a:srgbClr val="FFFFFF"/>
                </a:solidFill>
                <a:latin typeface="+mj-lt"/>
                <a:ea typeface="+mj-ea"/>
                <a:cs typeface="+mj-cs"/>
                <a:sym typeface="Montserrat Light"/>
              </a:defRPr>
            </a:pPr>
            <a:endParaRPr sz="1799" kern="0">
              <a:solidFill>
                <a:schemeClr val="tx1"/>
              </a:solidFill>
              <a:latin typeface="Arial" panose="020B0604020202020204" pitchFamily="34" charset="0"/>
              <a:ea typeface="+mj-ea"/>
              <a:cs typeface="Arial" panose="020B0604020202020204" pitchFamily="34" charset="0"/>
              <a:sym typeface="Montserrat Light"/>
            </a:endParaRPr>
          </a:p>
        </p:txBody>
      </p:sp>
      <p:sp>
        <p:nvSpPr>
          <p:cNvPr id="32" name="Text Placeholder 7"/>
          <p:cNvSpPr>
            <a:spLocks noGrp="1"/>
          </p:cNvSpPr>
          <p:nvPr>
            <p:ph type="body" sz="quarter" idx="22"/>
          </p:nvPr>
        </p:nvSpPr>
        <p:spPr>
          <a:xfrm>
            <a:off x="17700637" y="1551537"/>
            <a:ext cx="4535882" cy="1135390"/>
          </a:xfrm>
        </p:spPr>
        <p:txBody>
          <a:bodyPr>
            <a:normAutofit/>
          </a:bodyPr>
          <a:lstStyle>
            <a:lvl1pPr marL="0" indent="0">
              <a:buNone/>
              <a:defRPr sz="4398" cap="all">
                <a:solidFill>
                  <a:schemeClr val="tx1"/>
                </a:solidFill>
                <a:latin typeface="Arial" panose="020B0604020202020204" pitchFamily="34" charset="0"/>
                <a:cs typeface="Arial" panose="020B0604020202020204" pitchFamily="34" charset="0"/>
              </a:defRPr>
            </a:lvl1pPr>
            <a:lvl2pPr marL="1087638" indent="0">
              <a:buNone/>
              <a:defRPr sz="4398" cap="all">
                <a:solidFill>
                  <a:schemeClr val="bg2">
                    <a:lumMod val="10000"/>
                  </a:schemeClr>
                </a:solidFill>
              </a:defRPr>
            </a:lvl2pPr>
            <a:lvl3pPr marL="2175276" indent="0">
              <a:buNone/>
              <a:defRPr sz="4398" cap="all">
                <a:solidFill>
                  <a:schemeClr val="bg2">
                    <a:lumMod val="10000"/>
                  </a:schemeClr>
                </a:solidFill>
              </a:defRPr>
            </a:lvl3pPr>
            <a:lvl4pPr marL="3262914" indent="0">
              <a:buNone/>
              <a:defRPr sz="4398" cap="all">
                <a:solidFill>
                  <a:schemeClr val="bg2">
                    <a:lumMod val="10000"/>
                  </a:schemeClr>
                </a:solidFill>
              </a:defRPr>
            </a:lvl4pPr>
            <a:lvl5pPr marL="4350552" indent="0">
              <a:buNone/>
              <a:defRPr sz="4398" cap="all">
                <a:solidFill>
                  <a:schemeClr val="bg2">
                    <a:lumMod val="10000"/>
                  </a:schemeClr>
                </a:solidFill>
              </a:defRPr>
            </a:lvl5pPr>
          </a:lstStyle>
          <a:p>
            <a:pPr lvl="0"/>
            <a:r>
              <a:rPr lang="en-US"/>
              <a:t>Click to edit Master text styles</a:t>
            </a:r>
          </a:p>
        </p:txBody>
      </p:sp>
      <p:sp>
        <p:nvSpPr>
          <p:cNvPr id="29" name="Text Placeholder 7"/>
          <p:cNvSpPr>
            <a:spLocks noGrp="1"/>
          </p:cNvSpPr>
          <p:nvPr>
            <p:ph type="body" sz="quarter" idx="19"/>
          </p:nvPr>
        </p:nvSpPr>
        <p:spPr>
          <a:xfrm>
            <a:off x="12561078" y="3594689"/>
            <a:ext cx="4535882" cy="1135390"/>
          </a:xfrm>
        </p:spPr>
        <p:txBody>
          <a:bodyPr>
            <a:normAutofit/>
          </a:bodyPr>
          <a:lstStyle>
            <a:lvl1pPr marL="0" indent="0">
              <a:buNone/>
              <a:defRPr sz="4398" cap="all">
                <a:solidFill>
                  <a:schemeClr val="tx1"/>
                </a:solidFill>
                <a:latin typeface="Arial" panose="020B0604020202020204" pitchFamily="34" charset="0"/>
                <a:cs typeface="Arial" panose="020B0604020202020204" pitchFamily="34" charset="0"/>
              </a:defRPr>
            </a:lvl1pPr>
            <a:lvl2pPr marL="1087638" indent="0">
              <a:buNone/>
              <a:defRPr sz="4398" cap="all">
                <a:solidFill>
                  <a:schemeClr val="bg2">
                    <a:lumMod val="10000"/>
                  </a:schemeClr>
                </a:solidFill>
              </a:defRPr>
            </a:lvl2pPr>
            <a:lvl3pPr marL="2175276" indent="0">
              <a:buNone/>
              <a:defRPr sz="4398" cap="all">
                <a:solidFill>
                  <a:schemeClr val="bg2">
                    <a:lumMod val="10000"/>
                  </a:schemeClr>
                </a:solidFill>
              </a:defRPr>
            </a:lvl3pPr>
            <a:lvl4pPr marL="3262914" indent="0">
              <a:buNone/>
              <a:defRPr sz="4398" cap="all">
                <a:solidFill>
                  <a:schemeClr val="bg2">
                    <a:lumMod val="10000"/>
                  </a:schemeClr>
                </a:solidFill>
              </a:defRPr>
            </a:lvl4pPr>
            <a:lvl5pPr marL="4350552" indent="0">
              <a:buNone/>
              <a:defRPr sz="4398" cap="all">
                <a:solidFill>
                  <a:schemeClr val="bg2">
                    <a:lumMod val="10000"/>
                  </a:schemeClr>
                </a:solidFill>
              </a:defRPr>
            </a:lvl5pPr>
          </a:lstStyle>
          <a:p>
            <a:pPr lvl="0"/>
            <a:r>
              <a:rPr lang="en-US"/>
              <a:t>Click to edit Master text styles</a:t>
            </a:r>
          </a:p>
        </p:txBody>
      </p:sp>
      <p:sp>
        <p:nvSpPr>
          <p:cNvPr id="26" name="Text Placeholder 7"/>
          <p:cNvSpPr>
            <a:spLocks noGrp="1"/>
          </p:cNvSpPr>
          <p:nvPr>
            <p:ph type="body" sz="quarter" idx="16"/>
          </p:nvPr>
        </p:nvSpPr>
        <p:spPr>
          <a:xfrm>
            <a:off x="7394248" y="5374299"/>
            <a:ext cx="4535882" cy="1135390"/>
          </a:xfrm>
        </p:spPr>
        <p:txBody>
          <a:bodyPr>
            <a:normAutofit/>
          </a:bodyPr>
          <a:lstStyle>
            <a:lvl1pPr marL="0" indent="0">
              <a:buNone/>
              <a:defRPr sz="4398" cap="all">
                <a:solidFill>
                  <a:schemeClr val="tx1"/>
                </a:solidFill>
                <a:latin typeface="Arial" panose="020B0604020202020204" pitchFamily="34" charset="0"/>
                <a:cs typeface="Arial" panose="020B0604020202020204" pitchFamily="34" charset="0"/>
              </a:defRPr>
            </a:lvl1pPr>
            <a:lvl2pPr marL="1087638" indent="0">
              <a:buNone/>
              <a:defRPr sz="4398" cap="all">
                <a:solidFill>
                  <a:schemeClr val="bg2">
                    <a:lumMod val="10000"/>
                  </a:schemeClr>
                </a:solidFill>
              </a:defRPr>
            </a:lvl2pPr>
            <a:lvl3pPr marL="2175276" indent="0">
              <a:buNone/>
              <a:defRPr sz="4398" cap="all">
                <a:solidFill>
                  <a:schemeClr val="bg2">
                    <a:lumMod val="10000"/>
                  </a:schemeClr>
                </a:solidFill>
              </a:defRPr>
            </a:lvl3pPr>
            <a:lvl4pPr marL="3262914" indent="0">
              <a:buNone/>
              <a:defRPr sz="4398" cap="all">
                <a:solidFill>
                  <a:schemeClr val="bg2">
                    <a:lumMod val="10000"/>
                  </a:schemeClr>
                </a:solidFill>
              </a:defRPr>
            </a:lvl4pPr>
            <a:lvl5pPr marL="4350552" indent="0">
              <a:buNone/>
              <a:defRPr sz="4398" cap="all">
                <a:solidFill>
                  <a:schemeClr val="bg2">
                    <a:lumMod val="10000"/>
                  </a:schemeClr>
                </a:solidFill>
              </a:defRPr>
            </a:lvl5pPr>
          </a:lstStyle>
          <a:p>
            <a:pPr lvl="0"/>
            <a:r>
              <a:rPr lang="en-US"/>
              <a:t>Click to edit Master text styles</a:t>
            </a:r>
          </a:p>
        </p:txBody>
      </p:sp>
      <p:sp>
        <p:nvSpPr>
          <p:cNvPr id="4" name="Title 1"/>
          <p:cNvSpPr>
            <a:spLocks noGrp="1"/>
          </p:cNvSpPr>
          <p:nvPr>
            <p:ph type="title"/>
          </p:nvPr>
        </p:nvSpPr>
        <p:spPr>
          <a:xfrm>
            <a:off x="1524058" y="979704"/>
            <a:ext cx="15313140" cy="1585820"/>
          </a:xfrm>
          <a:prstGeom prst="rect">
            <a:avLst/>
          </a:prstGeom>
        </p:spPr>
        <p:txBody>
          <a:bodyPr>
            <a:normAutofit/>
          </a:bodyPr>
          <a:lstStyle>
            <a:lvl1pPr algn="l">
              <a:defRPr sz="6597"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63464" y="7365543"/>
            <a:ext cx="4535882" cy="1135390"/>
          </a:xfrm>
        </p:spPr>
        <p:txBody>
          <a:bodyPr>
            <a:normAutofit/>
          </a:bodyPr>
          <a:lstStyle>
            <a:lvl1pPr marL="0" indent="0">
              <a:buNone/>
              <a:defRPr sz="4398" cap="all">
                <a:solidFill>
                  <a:schemeClr val="tx1"/>
                </a:solidFill>
                <a:latin typeface="Arial" panose="020B0604020202020204" pitchFamily="34" charset="0"/>
                <a:cs typeface="Arial" panose="020B0604020202020204" pitchFamily="34" charset="0"/>
              </a:defRPr>
            </a:lvl1pPr>
            <a:lvl2pPr marL="1087638" indent="0">
              <a:buNone/>
              <a:defRPr sz="4398" cap="all">
                <a:solidFill>
                  <a:schemeClr val="bg2">
                    <a:lumMod val="10000"/>
                  </a:schemeClr>
                </a:solidFill>
              </a:defRPr>
            </a:lvl2pPr>
            <a:lvl3pPr marL="2175276" indent="0">
              <a:buNone/>
              <a:defRPr sz="4398" cap="all">
                <a:solidFill>
                  <a:schemeClr val="bg2">
                    <a:lumMod val="10000"/>
                  </a:schemeClr>
                </a:solidFill>
              </a:defRPr>
            </a:lvl3pPr>
            <a:lvl4pPr marL="3262914" indent="0">
              <a:buNone/>
              <a:defRPr sz="4398" cap="all">
                <a:solidFill>
                  <a:schemeClr val="bg2">
                    <a:lumMod val="10000"/>
                  </a:schemeClr>
                </a:solidFill>
              </a:defRPr>
            </a:lvl4pPr>
            <a:lvl5pPr marL="4350552" indent="0">
              <a:buNone/>
              <a:defRPr sz="4398" cap="all">
                <a:solidFill>
                  <a:schemeClr val="bg2">
                    <a:lumMod val="10000"/>
                  </a:schemeClr>
                </a:solidFill>
              </a:defRPr>
            </a:lvl5pPr>
          </a:lstStyle>
          <a:p>
            <a:pPr lvl="0"/>
            <a:r>
              <a:rPr lang="en-US"/>
              <a:t>Click to edit Master text styles</a:t>
            </a:r>
          </a:p>
        </p:txBody>
      </p:sp>
      <p:sp>
        <p:nvSpPr>
          <p:cNvPr id="24" name="Text Placeholder 7"/>
          <p:cNvSpPr>
            <a:spLocks noGrp="1"/>
          </p:cNvSpPr>
          <p:nvPr>
            <p:ph type="body" sz="quarter" idx="14"/>
          </p:nvPr>
        </p:nvSpPr>
        <p:spPr>
          <a:xfrm>
            <a:off x="2356215" y="9034066"/>
            <a:ext cx="4535882" cy="736244"/>
          </a:xfrm>
        </p:spPr>
        <p:txBody>
          <a:bodyPr>
            <a:noAutofit/>
          </a:bodyPr>
          <a:lstStyle>
            <a:lvl1pPr marL="0" indent="0">
              <a:buNone/>
              <a:defRPr sz="2399" cap="all">
                <a:solidFill>
                  <a:schemeClr val="tx1"/>
                </a:solidFill>
                <a:latin typeface="Arial" panose="020B0604020202020204" pitchFamily="34" charset="0"/>
                <a:cs typeface="Arial" panose="020B0604020202020204" pitchFamily="34" charset="0"/>
              </a:defRPr>
            </a:lvl1pPr>
            <a:lvl2pPr marL="1087638" indent="0">
              <a:buNone/>
              <a:defRPr sz="2399" cap="all">
                <a:solidFill>
                  <a:schemeClr val="bg2">
                    <a:lumMod val="10000"/>
                  </a:schemeClr>
                </a:solidFill>
              </a:defRPr>
            </a:lvl2pPr>
            <a:lvl3pPr marL="2175276" indent="0">
              <a:buNone/>
              <a:defRPr sz="2399" cap="all">
                <a:solidFill>
                  <a:schemeClr val="bg2">
                    <a:lumMod val="10000"/>
                  </a:schemeClr>
                </a:solidFill>
              </a:defRPr>
            </a:lvl3pPr>
            <a:lvl4pPr marL="3262914" indent="0">
              <a:buNone/>
              <a:defRPr sz="2399" cap="all">
                <a:solidFill>
                  <a:schemeClr val="bg2">
                    <a:lumMod val="10000"/>
                  </a:schemeClr>
                </a:solidFill>
              </a:defRPr>
            </a:lvl4pPr>
            <a:lvl5pPr marL="4350552" indent="0">
              <a:buNone/>
              <a:defRPr sz="2399" cap="all">
                <a:solidFill>
                  <a:schemeClr val="bg2">
                    <a:lumMod val="10000"/>
                  </a:schemeClr>
                </a:solidFill>
              </a:defRPr>
            </a:lvl5pPr>
          </a:lstStyle>
          <a:p>
            <a:pPr lvl="0"/>
            <a:r>
              <a:rPr lang="en-US"/>
              <a:t>Click to edit Master text styles</a:t>
            </a:r>
          </a:p>
        </p:txBody>
      </p:sp>
      <p:sp>
        <p:nvSpPr>
          <p:cNvPr id="25" name="Text Placeholder 7"/>
          <p:cNvSpPr>
            <a:spLocks noGrp="1"/>
          </p:cNvSpPr>
          <p:nvPr>
            <p:ph type="body" sz="quarter" idx="15"/>
          </p:nvPr>
        </p:nvSpPr>
        <p:spPr>
          <a:xfrm>
            <a:off x="2354534" y="9770310"/>
            <a:ext cx="4535882" cy="3209092"/>
          </a:xfrm>
        </p:spPr>
        <p:txBody>
          <a:bodyPr>
            <a:noAutofit/>
          </a:bodyPr>
          <a:lstStyle>
            <a:lvl1pPr marL="0" indent="0">
              <a:buNone/>
              <a:defRPr sz="2399" cap="none">
                <a:solidFill>
                  <a:schemeClr val="tx1"/>
                </a:solidFill>
                <a:latin typeface="Arial" panose="020B0604020202020204" pitchFamily="34" charset="0"/>
                <a:cs typeface="Arial" panose="020B0604020202020204" pitchFamily="34" charset="0"/>
              </a:defRPr>
            </a:lvl1pPr>
            <a:lvl2pPr marL="1087638" indent="0">
              <a:buNone/>
              <a:defRPr sz="2399" cap="none">
                <a:solidFill>
                  <a:schemeClr val="tx1"/>
                </a:solidFill>
              </a:defRPr>
            </a:lvl2pPr>
            <a:lvl3pPr marL="2175276" indent="0">
              <a:buNone/>
              <a:defRPr sz="2399" cap="none">
                <a:solidFill>
                  <a:schemeClr val="tx1"/>
                </a:solidFill>
              </a:defRPr>
            </a:lvl3pPr>
            <a:lvl4pPr marL="3262914" indent="0">
              <a:buNone/>
              <a:defRPr sz="2399" cap="none">
                <a:solidFill>
                  <a:schemeClr val="tx1"/>
                </a:solidFill>
              </a:defRPr>
            </a:lvl4pPr>
            <a:lvl5pPr marL="4350552" indent="0">
              <a:buNone/>
              <a:defRPr sz="2399" cap="none">
                <a:solidFill>
                  <a:schemeClr val="tx1"/>
                </a:solidFill>
              </a:defRPr>
            </a:lvl5pPr>
          </a:lstStyle>
          <a:p>
            <a:pPr lvl="0"/>
            <a:r>
              <a:rPr lang="en-US"/>
              <a:t>Click to edit Master text styles</a:t>
            </a:r>
          </a:p>
        </p:txBody>
      </p:sp>
      <p:sp>
        <p:nvSpPr>
          <p:cNvPr id="27" name="Text Placeholder 7"/>
          <p:cNvSpPr>
            <a:spLocks noGrp="1"/>
          </p:cNvSpPr>
          <p:nvPr>
            <p:ph type="body" sz="quarter" idx="17"/>
          </p:nvPr>
        </p:nvSpPr>
        <p:spPr>
          <a:xfrm>
            <a:off x="7487002" y="7042822"/>
            <a:ext cx="4535882" cy="736244"/>
          </a:xfrm>
        </p:spPr>
        <p:txBody>
          <a:bodyPr>
            <a:noAutofit/>
          </a:bodyPr>
          <a:lstStyle>
            <a:lvl1pPr marL="0" indent="0">
              <a:buNone/>
              <a:defRPr sz="2399" cap="all">
                <a:solidFill>
                  <a:schemeClr val="tx1"/>
                </a:solidFill>
                <a:latin typeface="Arial" panose="020B0604020202020204" pitchFamily="34" charset="0"/>
                <a:cs typeface="Arial" panose="020B0604020202020204" pitchFamily="34" charset="0"/>
              </a:defRPr>
            </a:lvl1pPr>
            <a:lvl2pPr marL="1087638" indent="0">
              <a:buNone/>
              <a:defRPr sz="2399" cap="all">
                <a:solidFill>
                  <a:schemeClr val="bg2">
                    <a:lumMod val="10000"/>
                  </a:schemeClr>
                </a:solidFill>
              </a:defRPr>
            </a:lvl2pPr>
            <a:lvl3pPr marL="2175276" indent="0">
              <a:buNone/>
              <a:defRPr sz="2399" cap="all">
                <a:solidFill>
                  <a:schemeClr val="bg2">
                    <a:lumMod val="10000"/>
                  </a:schemeClr>
                </a:solidFill>
              </a:defRPr>
            </a:lvl3pPr>
            <a:lvl4pPr marL="3262914" indent="0">
              <a:buNone/>
              <a:defRPr sz="2399" cap="all">
                <a:solidFill>
                  <a:schemeClr val="bg2">
                    <a:lumMod val="10000"/>
                  </a:schemeClr>
                </a:solidFill>
              </a:defRPr>
            </a:lvl4pPr>
            <a:lvl5pPr marL="4350552" indent="0">
              <a:buNone/>
              <a:defRPr sz="2399" cap="all">
                <a:solidFill>
                  <a:schemeClr val="bg2">
                    <a:lumMod val="10000"/>
                  </a:schemeClr>
                </a:solidFill>
              </a:defRPr>
            </a:lvl5pPr>
          </a:lstStyle>
          <a:p>
            <a:pPr lvl="0"/>
            <a:r>
              <a:rPr lang="en-US"/>
              <a:t>Click to edit Master text styles</a:t>
            </a:r>
          </a:p>
        </p:txBody>
      </p:sp>
      <p:sp>
        <p:nvSpPr>
          <p:cNvPr id="28" name="Text Placeholder 7"/>
          <p:cNvSpPr>
            <a:spLocks noGrp="1"/>
          </p:cNvSpPr>
          <p:nvPr>
            <p:ph type="body" sz="quarter" idx="18"/>
          </p:nvPr>
        </p:nvSpPr>
        <p:spPr>
          <a:xfrm>
            <a:off x="7485319" y="7779067"/>
            <a:ext cx="4535882" cy="4020026"/>
          </a:xfrm>
        </p:spPr>
        <p:txBody>
          <a:bodyPr>
            <a:noAutofit/>
          </a:bodyPr>
          <a:lstStyle>
            <a:lvl1pPr marL="0" indent="0">
              <a:buNone/>
              <a:defRPr sz="2399" cap="none">
                <a:solidFill>
                  <a:schemeClr val="tx1"/>
                </a:solidFill>
                <a:latin typeface="Arial" panose="020B0604020202020204" pitchFamily="34" charset="0"/>
                <a:cs typeface="Arial" panose="020B0604020202020204" pitchFamily="34" charset="0"/>
              </a:defRPr>
            </a:lvl1pPr>
            <a:lvl2pPr marL="1087638" indent="0">
              <a:buNone/>
              <a:defRPr sz="2399" cap="none">
                <a:solidFill>
                  <a:schemeClr val="tx1"/>
                </a:solidFill>
              </a:defRPr>
            </a:lvl2pPr>
            <a:lvl3pPr marL="2175276" indent="0">
              <a:buNone/>
              <a:defRPr sz="2399" cap="none">
                <a:solidFill>
                  <a:schemeClr val="tx1"/>
                </a:solidFill>
              </a:defRPr>
            </a:lvl3pPr>
            <a:lvl4pPr marL="3262914" indent="0">
              <a:buNone/>
              <a:defRPr sz="2399" cap="none">
                <a:solidFill>
                  <a:schemeClr val="tx1"/>
                </a:solidFill>
              </a:defRPr>
            </a:lvl4pPr>
            <a:lvl5pPr marL="4350552" indent="0">
              <a:buNone/>
              <a:defRPr sz="2399" cap="none">
                <a:solidFill>
                  <a:schemeClr val="tx1"/>
                </a:solidFill>
              </a:defRPr>
            </a:lvl5pPr>
          </a:lstStyle>
          <a:p>
            <a:pPr lvl="0"/>
            <a:r>
              <a:rPr lang="en-US"/>
              <a:t>Click to edit Master text styles</a:t>
            </a:r>
          </a:p>
        </p:txBody>
      </p:sp>
      <p:sp>
        <p:nvSpPr>
          <p:cNvPr id="30" name="Text Placeholder 7"/>
          <p:cNvSpPr>
            <a:spLocks noGrp="1"/>
          </p:cNvSpPr>
          <p:nvPr>
            <p:ph type="body" sz="quarter" idx="20"/>
          </p:nvPr>
        </p:nvSpPr>
        <p:spPr>
          <a:xfrm>
            <a:off x="12653829" y="5263212"/>
            <a:ext cx="4535882" cy="736244"/>
          </a:xfrm>
        </p:spPr>
        <p:txBody>
          <a:bodyPr>
            <a:noAutofit/>
          </a:bodyPr>
          <a:lstStyle>
            <a:lvl1pPr marL="0" indent="0">
              <a:buNone/>
              <a:defRPr sz="2399" cap="all">
                <a:solidFill>
                  <a:schemeClr val="tx1"/>
                </a:solidFill>
                <a:latin typeface="Arial" panose="020B0604020202020204" pitchFamily="34" charset="0"/>
                <a:cs typeface="Arial" panose="020B0604020202020204" pitchFamily="34" charset="0"/>
              </a:defRPr>
            </a:lvl1pPr>
            <a:lvl2pPr marL="1087638" indent="0">
              <a:buNone/>
              <a:defRPr sz="2399" cap="all">
                <a:solidFill>
                  <a:schemeClr val="bg2">
                    <a:lumMod val="10000"/>
                  </a:schemeClr>
                </a:solidFill>
              </a:defRPr>
            </a:lvl2pPr>
            <a:lvl3pPr marL="2175276" indent="0">
              <a:buNone/>
              <a:defRPr sz="2399" cap="all">
                <a:solidFill>
                  <a:schemeClr val="bg2">
                    <a:lumMod val="10000"/>
                  </a:schemeClr>
                </a:solidFill>
              </a:defRPr>
            </a:lvl3pPr>
            <a:lvl4pPr marL="3262914" indent="0">
              <a:buNone/>
              <a:defRPr sz="2399" cap="all">
                <a:solidFill>
                  <a:schemeClr val="bg2">
                    <a:lumMod val="10000"/>
                  </a:schemeClr>
                </a:solidFill>
              </a:defRPr>
            </a:lvl4pPr>
            <a:lvl5pPr marL="4350552" indent="0">
              <a:buNone/>
              <a:defRPr sz="2399" cap="all">
                <a:solidFill>
                  <a:schemeClr val="bg2">
                    <a:lumMod val="10000"/>
                  </a:schemeClr>
                </a:solidFill>
              </a:defRPr>
            </a:lvl5pPr>
          </a:lstStyle>
          <a:p>
            <a:pPr lvl="0"/>
            <a:r>
              <a:rPr lang="en-US"/>
              <a:t>Click to edit Master text styles</a:t>
            </a:r>
          </a:p>
        </p:txBody>
      </p:sp>
      <p:sp>
        <p:nvSpPr>
          <p:cNvPr id="31" name="Text Placeholder 7"/>
          <p:cNvSpPr>
            <a:spLocks noGrp="1"/>
          </p:cNvSpPr>
          <p:nvPr>
            <p:ph type="body" sz="quarter" idx="21"/>
          </p:nvPr>
        </p:nvSpPr>
        <p:spPr>
          <a:xfrm>
            <a:off x="12652148" y="5999457"/>
            <a:ext cx="4535882" cy="4020026"/>
          </a:xfrm>
        </p:spPr>
        <p:txBody>
          <a:bodyPr>
            <a:noAutofit/>
          </a:bodyPr>
          <a:lstStyle>
            <a:lvl1pPr marL="0" indent="0">
              <a:buNone/>
              <a:defRPr sz="2399" cap="none">
                <a:solidFill>
                  <a:schemeClr val="tx1"/>
                </a:solidFill>
                <a:latin typeface="Arial" panose="020B0604020202020204" pitchFamily="34" charset="0"/>
                <a:cs typeface="Arial" panose="020B0604020202020204" pitchFamily="34" charset="0"/>
              </a:defRPr>
            </a:lvl1pPr>
            <a:lvl2pPr marL="1087638" indent="0">
              <a:buNone/>
              <a:defRPr sz="2399" cap="none">
                <a:solidFill>
                  <a:schemeClr val="tx1"/>
                </a:solidFill>
              </a:defRPr>
            </a:lvl2pPr>
            <a:lvl3pPr marL="2175276" indent="0">
              <a:buNone/>
              <a:defRPr sz="2399" cap="none">
                <a:solidFill>
                  <a:schemeClr val="tx1"/>
                </a:solidFill>
              </a:defRPr>
            </a:lvl3pPr>
            <a:lvl4pPr marL="3262914" indent="0">
              <a:buNone/>
              <a:defRPr sz="2399" cap="none">
                <a:solidFill>
                  <a:schemeClr val="tx1"/>
                </a:solidFill>
              </a:defRPr>
            </a:lvl4pPr>
            <a:lvl5pPr marL="4350552" indent="0">
              <a:buNone/>
              <a:defRPr sz="2399" cap="none">
                <a:solidFill>
                  <a:schemeClr val="tx1"/>
                </a:solidFill>
              </a:defRPr>
            </a:lvl5pPr>
          </a:lstStyle>
          <a:p>
            <a:pPr lvl="0"/>
            <a:r>
              <a:rPr lang="en-US"/>
              <a:t>Click to edit Master text styles</a:t>
            </a:r>
          </a:p>
        </p:txBody>
      </p:sp>
      <p:sp>
        <p:nvSpPr>
          <p:cNvPr id="33" name="Text Placeholder 7"/>
          <p:cNvSpPr>
            <a:spLocks noGrp="1"/>
          </p:cNvSpPr>
          <p:nvPr>
            <p:ph type="body" sz="quarter" idx="23"/>
          </p:nvPr>
        </p:nvSpPr>
        <p:spPr>
          <a:xfrm>
            <a:off x="17793391" y="3220060"/>
            <a:ext cx="4535882" cy="736244"/>
          </a:xfrm>
        </p:spPr>
        <p:txBody>
          <a:bodyPr>
            <a:noAutofit/>
          </a:bodyPr>
          <a:lstStyle>
            <a:lvl1pPr marL="0" indent="0">
              <a:buNone/>
              <a:defRPr sz="2399" cap="all">
                <a:solidFill>
                  <a:schemeClr val="tx1"/>
                </a:solidFill>
                <a:latin typeface="Arial" panose="020B0604020202020204" pitchFamily="34" charset="0"/>
                <a:cs typeface="Arial" panose="020B0604020202020204" pitchFamily="34" charset="0"/>
              </a:defRPr>
            </a:lvl1pPr>
            <a:lvl2pPr marL="1087638" indent="0">
              <a:buNone/>
              <a:defRPr sz="2399" cap="all">
                <a:solidFill>
                  <a:schemeClr val="bg2">
                    <a:lumMod val="10000"/>
                  </a:schemeClr>
                </a:solidFill>
              </a:defRPr>
            </a:lvl2pPr>
            <a:lvl3pPr marL="2175276" indent="0">
              <a:buNone/>
              <a:defRPr sz="2399" cap="all">
                <a:solidFill>
                  <a:schemeClr val="bg2">
                    <a:lumMod val="10000"/>
                  </a:schemeClr>
                </a:solidFill>
              </a:defRPr>
            </a:lvl3pPr>
            <a:lvl4pPr marL="3262914" indent="0">
              <a:buNone/>
              <a:defRPr sz="2399" cap="all">
                <a:solidFill>
                  <a:schemeClr val="bg2">
                    <a:lumMod val="10000"/>
                  </a:schemeClr>
                </a:solidFill>
              </a:defRPr>
            </a:lvl4pPr>
            <a:lvl5pPr marL="4350552" indent="0">
              <a:buNone/>
              <a:defRPr sz="2399" cap="all">
                <a:solidFill>
                  <a:schemeClr val="bg2">
                    <a:lumMod val="10000"/>
                  </a:schemeClr>
                </a:solidFill>
              </a:defRPr>
            </a:lvl5pPr>
          </a:lstStyle>
          <a:p>
            <a:pPr lvl="0"/>
            <a:r>
              <a:rPr lang="en-US"/>
              <a:t>Click to edit Master text styles</a:t>
            </a:r>
          </a:p>
        </p:txBody>
      </p:sp>
      <p:sp>
        <p:nvSpPr>
          <p:cNvPr id="34" name="Text Placeholder 7"/>
          <p:cNvSpPr>
            <a:spLocks noGrp="1"/>
          </p:cNvSpPr>
          <p:nvPr>
            <p:ph type="body" sz="quarter" idx="24"/>
          </p:nvPr>
        </p:nvSpPr>
        <p:spPr>
          <a:xfrm>
            <a:off x="17791708" y="3956303"/>
            <a:ext cx="4535882" cy="4020026"/>
          </a:xfrm>
        </p:spPr>
        <p:txBody>
          <a:bodyPr>
            <a:noAutofit/>
          </a:bodyPr>
          <a:lstStyle>
            <a:lvl1pPr marL="0" indent="0">
              <a:buNone/>
              <a:defRPr sz="2399" cap="none">
                <a:solidFill>
                  <a:schemeClr val="tx1"/>
                </a:solidFill>
                <a:latin typeface="Arial" panose="020B0604020202020204" pitchFamily="34" charset="0"/>
                <a:cs typeface="Arial" panose="020B0604020202020204" pitchFamily="34" charset="0"/>
              </a:defRPr>
            </a:lvl1pPr>
            <a:lvl2pPr marL="1087638" indent="0">
              <a:buNone/>
              <a:defRPr sz="2399" cap="none">
                <a:solidFill>
                  <a:schemeClr val="tx1"/>
                </a:solidFill>
              </a:defRPr>
            </a:lvl2pPr>
            <a:lvl3pPr marL="2175276" indent="0">
              <a:buNone/>
              <a:defRPr sz="2399" cap="none">
                <a:solidFill>
                  <a:schemeClr val="tx1"/>
                </a:solidFill>
              </a:defRPr>
            </a:lvl3pPr>
            <a:lvl4pPr marL="3262914" indent="0">
              <a:buNone/>
              <a:defRPr sz="2399" cap="none">
                <a:solidFill>
                  <a:schemeClr val="tx1"/>
                </a:solidFill>
              </a:defRPr>
            </a:lvl4pPr>
            <a:lvl5pPr marL="4350552" indent="0">
              <a:buNone/>
              <a:defRPr sz="2399" cap="none">
                <a:solidFill>
                  <a:schemeClr val="tx1"/>
                </a:solidFill>
              </a:defRPr>
            </a:lvl5pPr>
          </a:lstStyle>
          <a:p>
            <a:pPr lvl="0"/>
            <a:r>
              <a:rPr lang="en-US"/>
              <a:t>Click to edit Master text styles</a:t>
            </a:r>
          </a:p>
        </p:txBody>
      </p:sp>
      <p:sp>
        <p:nvSpPr>
          <p:cNvPr id="19" name="Slide Number Placeholder 2">
            <a:extLst>
              <a:ext uri="{FF2B5EF4-FFF2-40B4-BE49-F238E27FC236}">
                <a16:creationId xmlns:a16="http://schemas.microsoft.com/office/drawing/2014/main" id="{E12F1E6A-3D1C-4AC5-A2A3-7815288C5A10}"/>
              </a:ext>
            </a:extLst>
          </p:cNvPr>
          <p:cNvSpPr>
            <a:spLocks noGrp="1" noChangeArrowheads="1"/>
          </p:cNvSpPr>
          <p:nvPr>
            <p:ph type="sldNum" sz="quarter" idx="25"/>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3FFD3FF1-36C5-40FF-BBD8-A328833A4843}" type="slidenum">
              <a:rPr lang="en-US" altLang="en-US"/>
              <a:pPr/>
              <a:t>‹#›</a:t>
            </a:fld>
            <a:endParaRPr lang="en-US" altLang="en-US"/>
          </a:p>
        </p:txBody>
      </p:sp>
    </p:spTree>
    <p:extLst>
      <p:ext uri="{BB962C8B-B14F-4D97-AF65-F5344CB8AC3E}">
        <p14:creationId xmlns:p14="http://schemas.microsoft.com/office/powerpoint/2010/main" val="12043052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66B00E-0EE3-493E-868D-D49DAF72D3DD}"/>
              </a:ext>
            </a:extLst>
          </p:cNvPr>
          <p:cNvSpPr>
            <a:spLocks noGrp="1" noChangeArrowheads="1"/>
          </p:cNvSpPr>
          <p:nvPr>
            <p:ph type="dt" sz="half" idx="10"/>
          </p:nvPr>
        </p:nvSpPr>
        <p:spPr bwMode="auto">
          <a:xfrm>
            <a:off x="1219201" y="12712701"/>
            <a:ext cx="5686425"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fld id="{D274130F-D831-4F23-B224-ED66A7DA05DB}" type="datetimeFigureOut">
              <a:rPr lang="en-US" altLang="en-US"/>
              <a:pPr/>
              <a:t>11/19/19</a:t>
            </a:fld>
            <a:endParaRPr lang="en-US" altLang="en-US"/>
          </a:p>
        </p:txBody>
      </p:sp>
      <p:sp>
        <p:nvSpPr>
          <p:cNvPr id="3" name="Footer Placeholder 2">
            <a:extLst>
              <a:ext uri="{FF2B5EF4-FFF2-40B4-BE49-F238E27FC236}">
                <a16:creationId xmlns:a16="http://schemas.microsoft.com/office/drawing/2014/main" id="{024CB8CC-379B-4783-9EB4-767BF4F4C678}"/>
              </a:ext>
            </a:extLst>
          </p:cNvPr>
          <p:cNvSpPr>
            <a:spLocks noGrp="1" noChangeArrowheads="1"/>
          </p:cNvSpPr>
          <p:nvPr>
            <p:ph type="ftr" sz="quarter" idx="11"/>
          </p:nvPr>
        </p:nvSpPr>
        <p:spPr bwMode="auto">
          <a:xfrm>
            <a:off x="8326439" y="12712701"/>
            <a:ext cx="7718426"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endParaRPr lang="en-US" altLang="en-US"/>
          </a:p>
        </p:txBody>
      </p:sp>
      <p:sp>
        <p:nvSpPr>
          <p:cNvPr id="4" name="Slide Number Placeholder 3">
            <a:extLst>
              <a:ext uri="{FF2B5EF4-FFF2-40B4-BE49-F238E27FC236}">
                <a16:creationId xmlns:a16="http://schemas.microsoft.com/office/drawing/2014/main" id="{DE40926D-7A0C-48AE-9947-FFB7DB59937C}"/>
              </a:ext>
            </a:extLst>
          </p:cNvPr>
          <p:cNvSpPr>
            <a:spLocks noGrp="1" noChangeArrowheads="1"/>
          </p:cNvSpPr>
          <p:nvPr>
            <p:ph type="sldNum" sz="quarter" idx="12"/>
          </p:nvPr>
        </p:nvSpPr>
        <p:spPr/>
        <p:txBody>
          <a:bodyPr/>
          <a:lstStyle>
            <a:lvl1pPr>
              <a:defRPr/>
            </a:lvl1pPr>
          </a:lstStyle>
          <a:p>
            <a:fld id="{BD34E3F7-E6D3-4780-9942-C6668B2E38AC}" type="slidenum">
              <a:rPr lang="en-US" altLang="en-US"/>
              <a:pPr/>
              <a:t>‹#›</a:t>
            </a:fld>
            <a:endParaRPr lang="en-US" altLang="en-US"/>
          </a:p>
        </p:txBody>
      </p:sp>
    </p:spTree>
    <p:extLst>
      <p:ext uri="{BB962C8B-B14F-4D97-AF65-F5344CB8AC3E}">
        <p14:creationId xmlns:p14="http://schemas.microsoft.com/office/powerpoint/2010/main" val="379976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5632C0A9-E55D-5248-A375-4C11584A5DC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E86A2EAB-4547-4E4A-A7EB-39425D0003B7}"/>
              </a:ext>
            </a:extLst>
          </p:cNvPr>
          <p:cNvSpPr>
            <a:spLocks noChangeArrowheads="1"/>
          </p:cNvSpPr>
          <p:nvPr userDrawn="1"/>
        </p:nvSpPr>
        <p:spPr bwMode="auto">
          <a:xfrm>
            <a:off x="1660525" y="1398588"/>
            <a:ext cx="162052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p>
            <a:pPr eaLnBrk="1"/>
            <a:endParaRPr lang="it-IT" altLang="it-IT" sz="12000">
              <a:solidFill>
                <a:srgbClr val="0696D7"/>
              </a:solidFill>
              <a:latin typeface="Arial" panose="020B0604020202020204" pitchFamily="34" charset="0"/>
              <a:ea typeface="Montserrat Regular"/>
              <a:cs typeface="Arial" panose="020B0604020202020204" pitchFamily="34" charset="0"/>
              <a:sym typeface="Montserrat Regular"/>
            </a:endParaRPr>
          </a:p>
        </p:txBody>
      </p:sp>
      <p:pic>
        <p:nvPicPr>
          <p:cNvPr id="6" name="Picture 8">
            <a:extLst>
              <a:ext uri="{FF2B5EF4-FFF2-40B4-BE49-F238E27FC236}">
                <a16:creationId xmlns:a16="http://schemas.microsoft.com/office/drawing/2014/main" id="{2A6FED2E-CE0D-BB4D-8D9B-8F592F02C916}"/>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830388" y="10931525"/>
            <a:ext cx="57499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4"/>
          <p:cNvSpPr>
            <a:spLocks noGrp="1"/>
          </p:cNvSpPr>
          <p:nvPr>
            <p:ph type="title"/>
          </p:nvPr>
        </p:nvSpPr>
        <p:spPr>
          <a:xfrm>
            <a:off x="1654009" y="1397968"/>
            <a:ext cx="20154517" cy="3827175"/>
          </a:xfrm>
          <a:prstGeom prst="rect">
            <a:avLst/>
          </a:prstGeom>
        </p:spPr>
        <p:txBody>
          <a:bodyPr/>
          <a:lstStyle>
            <a:lvl1pPr>
              <a:defRPr sz="10500">
                <a:latin typeface="+mj-lt"/>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sz="quarter" idx="13"/>
          </p:nvPr>
        </p:nvSpPr>
        <p:spPr>
          <a:xfrm>
            <a:off x="1660525" y="5225143"/>
            <a:ext cx="12927013" cy="2467882"/>
          </a:xfrm>
        </p:spPr>
        <p:txBody>
          <a:bodyPr>
            <a:noAutofit/>
          </a:bodyPr>
          <a:lstStyle>
            <a:lvl1pPr marL="0" indent="0">
              <a:buNone/>
              <a:defRPr sz="4800">
                <a:latin typeface="Arial" panose="020B0604020202020204" pitchFamily="34" charset="0"/>
                <a:cs typeface="Arial" panose="020B0604020202020204" pitchFamily="34" charset="0"/>
              </a:defRPr>
            </a:lvl1pPr>
            <a:lvl2pPr marL="1088181" indent="0">
              <a:buNone/>
              <a:defRPr sz="3200">
                <a:latin typeface="Arial" panose="020B0604020202020204" pitchFamily="34" charset="0"/>
                <a:cs typeface="Arial" panose="020B0604020202020204" pitchFamily="34" charset="0"/>
              </a:defRPr>
            </a:lvl2pPr>
            <a:lvl3pPr marL="2176363" indent="0">
              <a:buNone/>
              <a:defRPr sz="4000"/>
            </a:lvl3pPr>
            <a:lvl4pPr marL="3264545" indent="0">
              <a:buNone/>
              <a:defRPr sz="4000"/>
            </a:lvl4pPr>
            <a:lvl5pPr marL="4352727" indent="0">
              <a:buNone/>
              <a:defRPr sz="4000"/>
            </a:lvl5pPr>
          </a:lstStyle>
          <a:p>
            <a:pPr lvl="0"/>
            <a:r>
              <a:rPr lang="en-US"/>
              <a:t>Click to edit Master text styles</a:t>
            </a:r>
          </a:p>
          <a:p>
            <a:pPr lvl="1"/>
            <a:r>
              <a:rPr lang="en-US"/>
              <a:t>Second level</a:t>
            </a:r>
          </a:p>
        </p:txBody>
      </p:sp>
      <p:sp>
        <p:nvSpPr>
          <p:cNvPr id="7" name="Footer Placeholder 4">
            <a:extLst>
              <a:ext uri="{FF2B5EF4-FFF2-40B4-BE49-F238E27FC236}">
                <a16:creationId xmlns:a16="http://schemas.microsoft.com/office/drawing/2014/main" id="{9AA23883-2DB1-F24F-A0C5-1FC9BFA65554}"/>
              </a:ext>
            </a:extLst>
          </p:cNvPr>
          <p:cNvSpPr>
            <a:spLocks noGrp="1" noChangeArrowheads="1"/>
          </p:cNvSpPr>
          <p:nvPr>
            <p:ph type="ftr" sz="quarter" idx="14"/>
          </p:nvPr>
        </p:nvSpPr>
        <p:spPr bwMode="auto">
          <a:xfrm>
            <a:off x="8326438" y="12712700"/>
            <a:ext cx="7718425"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atin typeface="Arial" panose="020B0604020202020204" pitchFamily="34" charset="0"/>
                <a:cs typeface="Arial" panose="020B0604020202020204" pitchFamily="34" charset="0"/>
              </a:defRPr>
            </a:lvl1pPr>
          </a:lstStyle>
          <a:p>
            <a:endParaRPr lang="en-US" altLang="it-IT"/>
          </a:p>
        </p:txBody>
      </p:sp>
      <p:sp>
        <p:nvSpPr>
          <p:cNvPr id="8" name="Slide Number Placeholder 5">
            <a:extLst>
              <a:ext uri="{FF2B5EF4-FFF2-40B4-BE49-F238E27FC236}">
                <a16:creationId xmlns:a16="http://schemas.microsoft.com/office/drawing/2014/main" id="{BDA9E0F4-C853-2744-8A02-B0B9B1A54A30}"/>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2B35C2E6-1D35-3E47-8E74-6F7EE65874B0}" type="slidenum">
              <a:rPr lang="en-US" altLang="it-IT"/>
              <a:pPr/>
              <a:t>‹#›</a:t>
            </a:fld>
            <a:endParaRPr lang="en-US" altLang="it-IT"/>
          </a:p>
        </p:txBody>
      </p:sp>
    </p:spTree>
    <p:extLst>
      <p:ext uri="{BB962C8B-B14F-4D97-AF65-F5344CB8AC3E}">
        <p14:creationId xmlns:p14="http://schemas.microsoft.com/office/powerpoint/2010/main" val="549210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E83B1947-0018-491A-855F-ABADC65F5B0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374564" y="1"/>
            <a:ext cx="11996736" cy="824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a:hlinkClick r:id="rId3"/>
            <a:extLst>
              <a:ext uri="{FF2B5EF4-FFF2-40B4-BE49-F238E27FC236}">
                <a16:creationId xmlns:a16="http://schemas.microsoft.com/office/drawing/2014/main" id="{3EB6E2DF-4921-4F86-B5F3-A3DB8647B885}"/>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22712363" y="12976227"/>
            <a:ext cx="1211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727878AC-CE83-4893-9FA7-ADF1E75FD9A0}"/>
              </a:ext>
            </a:extLst>
          </p:cNvPr>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4660902" y="4467226"/>
            <a:ext cx="14174787" cy="434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350844" y="11539539"/>
            <a:ext cx="23669616" cy="1903414"/>
          </a:xfrm>
        </p:spPr>
        <p:txBody>
          <a:bodyPr>
            <a:noAutofit/>
          </a:bodyPr>
          <a:lstStyle>
            <a:lvl1pPr marL="0" indent="0">
              <a:lnSpc>
                <a:spcPct val="100000"/>
              </a:lnSpc>
              <a:buNone/>
              <a:defRPr sz="1999"/>
            </a:lvl1pPr>
            <a:lvl2pPr marL="1087638" indent="0">
              <a:lnSpc>
                <a:spcPct val="100000"/>
              </a:lnSpc>
              <a:buNone/>
              <a:defRPr sz="1999"/>
            </a:lvl2pPr>
            <a:lvl3pPr marL="2175276" indent="0">
              <a:lnSpc>
                <a:spcPct val="100000"/>
              </a:lnSpc>
              <a:buNone/>
              <a:defRPr sz="1999"/>
            </a:lvl3pPr>
            <a:lvl4pPr marL="3262914" indent="0">
              <a:lnSpc>
                <a:spcPct val="100000"/>
              </a:lnSpc>
              <a:buNone/>
              <a:defRPr sz="1999"/>
            </a:lvl4pPr>
            <a:lvl5pPr marL="4350552" indent="0">
              <a:lnSpc>
                <a:spcPct val="100000"/>
              </a:lnSpc>
              <a:buNone/>
              <a:defRPr sz="1999"/>
            </a:lvl5pPr>
          </a:lstStyle>
          <a:p>
            <a:pPr lvl="0"/>
            <a:r>
              <a:rPr lang="en-US"/>
              <a:t>Click to edit Master text styles</a:t>
            </a:r>
          </a:p>
          <a:p>
            <a:pPr lvl="1"/>
            <a:r>
              <a:rPr lang="en-US"/>
              <a:t>Second level</a:t>
            </a:r>
          </a:p>
        </p:txBody>
      </p:sp>
      <p:sp>
        <p:nvSpPr>
          <p:cNvPr id="6" name="Slide Number Placeholder 2">
            <a:extLst>
              <a:ext uri="{FF2B5EF4-FFF2-40B4-BE49-F238E27FC236}">
                <a16:creationId xmlns:a16="http://schemas.microsoft.com/office/drawing/2014/main" id="{C0EC041C-D040-4989-BAF0-87F6A11853CF}"/>
              </a:ext>
            </a:extLst>
          </p:cNvPr>
          <p:cNvSpPr>
            <a:spLocks noGrp="1" noChangeArrowheads="1"/>
          </p:cNvSpPr>
          <p:nvPr>
            <p:ph type="sldNum" sz="quarter" idx="12"/>
          </p:nvPr>
        </p:nvSpPr>
        <p:spPr/>
        <p:txBody>
          <a:bodyPr/>
          <a:lstStyle>
            <a:lvl1pPr>
              <a:defRPr/>
            </a:lvl1pPr>
          </a:lstStyle>
          <a:p>
            <a:fld id="{282CF36C-EF6E-440C-A69E-EC1C1D77BE78}" type="slidenum">
              <a:rPr lang="en-US" altLang="en-US"/>
              <a:pPr/>
              <a:t>‹#›</a:t>
            </a:fld>
            <a:endParaRPr lang="en-US" altLang="en-US"/>
          </a:p>
        </p:txBody>
      </p:sp>
    </p:spTree>
    <p:extLst>
      <p:ext uri="{BB962C8B-B14F-4D97-AF65-F5344CB8AC3E}">
        <p14:creationId xmlns:p14="http://schemas.microsoft.com/office/powerpoint/2010/main" val="21574287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25" name="Shape 2752">
            <a:extLst>
              <a:ext uri="{FF2B5EF4-FFF2-40B4-BE49-F238E27FC236}">
                <a16:creationId xmlns:a16="http://schemas.microsoft.com/office/drawing/2014/main" id="{8DD9DFBE-9590-4403-A4AA-0D7A846FB5A2}"/>
              </a:ext>
            </a:extLst>
          </p:cNvPr>
          <p:cNvSpPr>
            <a:spLocks noChangeArrowheads="1"/>
          </p:cNvSpPr>
          <p:nvPr userDrawn="1"/>
        </p:nvSpPr>
        <p:spPr bwMode="auto">
          <a:xfrm>
            <a:off x="3100389" y="4497388"/>
            <a:ext cx="3200400" cy="3200400"/>
          </a:xfrm>
          <a:prstGeom prst="ellipse">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rgbClr val="FFFFFF"/>
              </a:solidFill>
              <a:latin typeface="Artifakt Element"/>
              <a:ea typeface="Montserrat Regular"/>
              <a:cs typeface="Artifakt Element"/>
              <a:sym typeface="Montserrat Regular"/>
            </a:endParaRPr>
          </a:p>
        </p:txBody>
      </p:sp>
      <p:graphicFrame>
        <p:nvGraphicFramePr>
          <p:cNvPr id="26" name="Chart 2754">
            <a:extLst>
              <a:ext uri="{FF2B5EF4-FFF2-40B4-BE49-F238E27FC236}">
                <a16:creationId xmlns:a16="http://schemas.microsoft.com/office/drawing/2014/main" id="{7CEAA14E-1531-46DA-84DD-61E2CD23EE6C}"/>
              </a:ext>
            </a:extLst>
          </p:cNvPr>
          <p:cNvGraphicFramePr>
            <a:graphicFrameLocks/>
          </p:cNvGraphicFramePr>
          <p:nvPr/>
        </p:nvGraphicFramePr>
        <p:xfrm>
          <a:off x="8056565" y="4248150"/>
          <a:ext cx="3700462" cy="3698876"/>
        </p:xfrm>
        <a:graphic>
          <a:graphicData uri="http://schemas.openxmlformats.org/presentationml/2006/ole">
            <mc:AlternateContent xmlns:mc="http://schemas.openxmlformats.org/markup-compatibility/2006">
              <mc:Choice xmlns:v="urn:schemas-microsoft-com:vml" Requires="v">
                <p:oleObj spid="_x0000_s67597" name="Chart" r:id="rId3" imgW="3706689" imgH="3706689" progId="Excel.Chart.8">
                  <p:embed/>
                </p:oleObj>
              </mc:Choice>
              <mc:Fallback>
                <p:oleObj name="Chart" r:id="rId3" imgW="3706689" imgH="3706689" progId="Excel.Chart.8">
                  <p:embed/>
                  <p:pic>
                    <p:nvPicPr>
                      <p:cNvPr id="26" name="Chart 2754">
                        <a:extLst>
                          <a:ext uri="{FF2B5EF4-FFF2-40B4-BE49-F238E27FC236}">
                            <a16:creationId xmlns:a16="http://schemas.microsoft.com/office/drawing/2014/main" id="{7CEAA14E-1531-46DA-84DD-61E2CD23EE6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5" y="4248150"/>
                        <a:ext cx="3700462" cy="3698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Chart 2768">
            <a:extLst>
              <a:ext uri="{FF2B5EF4-FFF2-40B4-BE49-F238E27FC236}">
                <a16:creationId xmlns:a16="http://schemas.microsoft.com/office/drawing/2014/main" id="{38C89913-B90F-474C-BF57-83FDF32049B1}"/>
              </a:ext>
            </a:extLst>
          </p:cNvPr>
          <p:cNvGraphicFramePr>
            <a:graphicFrameLocks/>
          </p:cNvGraphicFramePr>
          <p:nvPr/>
        </p:nvGraphicFramePr>
        <p:xfrm>
          <a:off x="13220700" y="4248150"/>
          <a:ext cx="3700464" cy="3698876"/>
        </p:xfrm>
        <a:graphic>
          <a:graphicData uri="http://schemas.openxmlformats.org/presentationml/2006/ole">
            <mc:AlternateContent xmlns:mc="http://schemas.openxmlformats.org/markup-compatibility/2006">
              <mc:Choice xmlns:v="urn:schemas-microsoft-com:vml" Requires="v">
                <p:oleObj spid="_x0000_s67598" name="Chart" r:id="rId5" imgW="3706689" imgH="3706689" progId="Excel.Chart.8">
                  <p:embed/>
                </p:oleObj>
              </mc:Choice>
              <mc:Fallback>
                <p:oleObj name="Chart" r:id="rId5" imgW="3706689" imgH="3706689" progId="Excel.Chart.8">
                  <p:embed/>
                  <p:pic>
                    <p:nvPicPr>
                      <p:cNvPr id="27" name="Chart 2768">
                        <a:extLst>
                          <a:ext uri="{FF2B5EF4-FFF2-40B4-BE49-F238E27FC236}">
                            <a16:creationId xmlns:a16="http://schemas.microsoft.com/office/drawing/2014/main" id="{38C89913-B90F-474C-BF57-83FDF32049B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0700" y="4248150"/>
                        <a:ext cx="3700464" cy="3698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Chart 2771">
            <a:extLst>
              <a:ext uri="{FF2B5EF4-FFF2-40B4-BE49-F238E27FC236}">
                <a16:creationId xmlns:a16="http://schemas.microsoft.com/office/drawing/2014/main" id="{5C95D742-C560-4EB0-9A59-43B3F18AC26B}"/>
              </a:ext>
            </a:extLst>
          </p:cNvPr>
          <p:cNvGraphicFramePr>
            <a:graphicFrameLocks/>
          </p:cNvGraphicFramePr>
          <p:nvPr/>
        </p:nvGraphicFramePr>
        <p:xfrm>
          <a:off x="18427702" y="4248150"/>
          <a:ext cx="3698874" cy="3698876"/>
        </p:xfrm>
        <a:graphic>
          <a:graphicData uri="http://schemas.openxmlformats.org/presentationml/2006/ole">
            <mc:AlternateContent xmlns:mc="http://schemas.openxmlformats.org/markup-compatibility/2006">
              <mc:Choice xmlns:v="urn:schemas-microsoft-com:vml" Requires="v">
                <p:oleObj spid="_x0000_s67599" name="Chart" r:id="rId6" imgW="3706689" imgH="3706689" progId="Excel.Chart.8">
                  <p:embed/>
                </p:oleObj>
              </mc:Choice>
              <mc:Fallback>
                <p:oleObj name="Chart" r:id="rId6" imgW="3706689" imgH="3706689" progId="Excel.Chart.8">
                  <p:embed/>
                  <p:pic>
                    <p:nvPicPr>
                      <p:cNvPr id="28" name="Chart 2771">
                        <a:extLst>
                          <a:ext uri="{FF2B5EF4-FFF2-40B4-BE49-F238E27FC236}">
                            <a16:creationId xmlns:a16="http://schemas.microsoft.com/office/drawing/2014/main" id="{5C95D742-C560-4EB0-9A59-43B3F18AC26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27702" y="4248150"/>
                        <a:ext cx="3698874" cy="3698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 Placeholder 12"/>
          <p:cNvSpPr>
            <a:spLocks noGrp="1"/>
          </p:cNvSpPr>
          <p:nvPr>
            <p:ph type="body" sz="quarter" idx="16"/>
          </p:nvPr>
        </p:nvSpPr>
        <p:spPr>
          <a:xfrm>
            <a:off x="7276760" y="4633230"/>
            <a:ext cx="4689232" cy="1760312"/>
          </a:xfrm>
        </p:spPr>
        <p:txBody>
          <a:bodyPr>
            <a:noAutofit/>
          </a:bodyPr>
          <a:lstStyle>
            <a:lvl1pPr marL="0" indent="0" algn="ctr">
              <a:buFontTx/>
              <a:buNone/>
              <a:defRPr sz="9995">
                <a:solidFill>
                  <a:schemeClr val="accent1"/>
                </a:solidFill>
              </a:defRPr>
            </a:lvl1pPr>
            <a:lvl2pPr marL="1087638" indent="0" algn="ctr">
              <a:buFontTx/>
              <a:buNone/>
              <a:defRPr sz="9995">
                <a:solidFill>
                  <a:schemeClr val="accent1"/>
                </a:solidFill>
              </a:defRPr>
            </a:lvl2pPr>
            <a:lvl3pPr marL="2175276" indent="0" algn="ctr">
              <a:buFontTx/>
              <a:buNone/>
              <a:defRPr sz="9995">
                <a:solidFill>
                  <a:schemeClr val="accent1"/>
                </a:solidFill>
              </a:defRPr>
            </a:lvl3pPr>
            <a:lvl4pPr marL="3262914" indent="0" algn="ctr">
              <a:buFontTx/>
              <a:buNone/>
              <a:defRPr sz="9995">
                <a:solidFill>
                  <a:schemeClr val="accent1"/>
                </a:solidFill>
              </a:defRPr>
            </a:lvl4pPr>
            <a:lvl5pPr marL="4350552" indent="0" algn="ctr">
              <a:buFontTx/>
              <a:buNone/>
              <a:defRPr sz="9995">
                <a:solidFill>
                  <a:schemeClr val="accent1"/>
                </a:solidFill>
              </a:defRPr>
            </a:lvl5pPr>
          </a:lstStyle>
          <a:p>
            <a:pPr lvl="0"/>
            <a:r>
              <a:rPr lang="en-US"/>
              <a:t>Click to edit Master text styles</a:t>
            </a:r>
          </a:p>
        </p:txBody>
      </p:sp>
      <p:sp>
        <p:nvSpPr>
          <p:cNvPr id="18" name="Text Placeholder 12"/>
          <p:cNvSpPr>
            <a:spLocks noGrp="1"/>
          </p:cNvSpPr>
          <p:nvPr>
            <p:ph type="body" sz="quarter" idx="18"/>
          </p:nvPr>
        </p:nvSpPr>
        <p:spPr>
          <a:xfrm>
            <a:off x="12376077" y="4633230"/>
            <a:ext cx="4689232" cy="1760312"/>
          </a:xfrm>
        </p:spPr>
        <p:txBody>
          <a:bodyPr>
            <a:noAutofit/>
          </a:bodyPr>
          <a:lstStyle>
            <a:lvl1pPr marL="0" indent="0" algn="ctr">
              <a:buFontTx/>
              <a:buNone/>
              <a:defRPr sz="9995">
                <a:solidFill>
                  <a:schemeClr val="tx2"/>
                </a:solidFill>
              </a:defRPr>
            </a:lvl1pPr>
            <a:lvl2pPr marL="1087638" indent="0" algn="ctr">
              <a:buFontTx/>
              <a:buNone/>
              <a:defRPr sz="9995">
                <a:solidFill>
                  <a:schemeClr val="tx2"/>
                </a:solidFill>
              </a:defRPr>
            </a:lvl2pPr>
            <a:lvl3pPr marL="2175276" indent="0" algn="ctr">
              <a:buFontTx/>
              <a:buNone/>
              <a:defRPr sz="9995">
                <a:solidFill>
                  <a:schemeClr val="tx2"/>
                </a:solidFill>
              </a:defRPr>
            </a:lvl3pPr>
            <a:lvl4pPr marL="3262914" indent="0" algn="ctr">
              <a:buFontTx/>
              <a:buNone/>
              <a:defRPr sz="9995">
                <a:solidFill>
                  <a:schemeClr val="tx2"/>
                </a:solidFill>
              </a:defRPr>
            </a:lvl4pPr>
            <a:lvl5pPr marL="4350552" indent="0" algn="ctr">
              <a:buFontTx/>
              <a:buNone/>
              <a:defRPr sz="9995">
                <a:solidFill>
                  <a:schemeClr val="tx2"/>
                </a:solidFill>
              </a:defRPr>
            </a:lvl5pPr>
          </a:lstStyle>
          <a:p>
            <a:pPr lvl="0"/>
            <a:r>
              <a:rPr lang="en-US"/>
              <a:t>Click to edit Master text styles</a:t>
            </a:r>
          </a:p>
        </p:txBody>
      </p:sp>
      <p:sp>
        <p:nvSpPr>
          <p:cNvPr id="20" name="Text Placeholder 12"/>
          <p:cNvSpPr>
            <a:spLocks noGrp="1"/>
          </p:cNvSpPr>
          <p:nvPr>
            <p:ph type="body" sz="quarter" idx="20"/>
          </p:nvPr>
        </p:nvSpPr>
        <p:spPr>
          <a:xfrm>
            <a:off x="17439810" y="4633230"/>
            <a:ext cx="4689232" cy="1760312"/>
          </a:xfrm>
        </p:spPr>
        <p:txBody>
          <a:bodyPr>
            <a:noAutofit/>
          </a:bodyPr>
          <a:lstStyle>
            <a:lvl1pPr marL="0" indent="0" algn="ctr">
              <a:buFontTx/>
              <a:buNone/>
              <a:defRPr sz="9995">
                <a:solidFill>
                  <a:schemeClr val="tx1"/>
                </a:solidFill>
              </a:defRPr>
            </a:lvl1pPr>
            <a:lvl2pPr marL="1087638" indent="0" algn="ctr">
              <a:buFontTx/>
              <a:buNone/>
              <a:defRPr sz="9995">
                <a:solidFill>
                  <a:schemeClr val="bg1"/>
                </a:solidFill>
              </a:defRPr>
            </a:lvl2pPr>
            <a:lvl3pPr marL="2175276" indent="0" algn="ctr">
              <a:buFontTx/>
              <a:buNone/>
              <a:defRPr sz="9995">
                <a:solidFill>
                  <a:schemeClr val="bg1"/>
                </a:solidFill>
              </a:defRPr>
            </a:lvl3pPr>
            <a:lvl4pPr marL="3262914" indent="0" algn="ctr">
              <a:buFontTx/>
              <a:buNone/>
              <a:defRPr sz="9995">
                <a:solidFill>
                  <a:schemeClr val="bg1"/>
                </a:solidFill>
              </a:defRPr>
            </a:lvl4pPr>
            <a:lvl5pPr marL="4350552" indent="0" algn="ctr">
              <a:buFontTx/>
              <a:buNone/>
              <a:defRPr sz="9995">
                <a:solidFill>
                  <a:schemeClr val="bg1"/>
                </a:solidFill>
              </a:defRPr>
            </a:lvl5pPr>
          </a:lstStyle>
          <a:p>
            <a:pPr lvl="0"/>
            <a:r>
              <a:rPr lang="en-US"/>
              <a:t>Click to edit Master text styles</a:t>
            </a:r>
          </a:p>
        </p:txBody>
      </p:sp>
      <p:sp>
        <p:nvSpPr>
          <p:cNvPr id="4" name="Title 1"/>
          <p:cNvSpPr>
            <a:spLocks noGrp="1"/>
          </p:cNvSpPr>
          <p:nvPr>
            <p:ph type="title"/>
          </p:nvPr>
        </p:nvSpPr>
        <p:spPr>
          <a:xfrm>
            <a:off x="2224089" y="979704"/>
            <a:ext cx="19621499" cy="1585820"/>
          </a:xfrm>
          <a:prstGeom prst="rect">
            <a:avLst/>
          </a:prstGeom>
        </p:spPr>
        <p:txBody>
          <a:bodyPr>
            <a:normAutofit/>
          </a:bodyPr>
          <a:lstStyle>
            <a:lvl1pPr algn="ctr">
              <a:defRPr sz="6597" b="0" i="0">
                <a:solidFill>
                  <a:schemeClr val="accent1"/>
                </a:solidFill>
                <a:latin typeface="+mj-lt"/>
                <a:cs typeface="Artifakt Legend"/>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90" y="9362170"/>
            <a:ext cx="4713750" cy="2976336"/>
          </a:xfrm>
        </p:spPr>
        <p:txBody>
          <a:bodyPr/>
          <a:lstStyle>
            <a:lvl1pPr marL="0" indent="0" algn="ctr">
              <a:buNone/>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13" name="Text Placeholder 12"/>
          <p:cNvSpPr>
            <a:spLocks noGrp="1"/>
          </p:cNvSpPr>
          <p:nvPr>
            <p:ph type="body" sz="quarter" idx="14"/>
          </p:nvPr>
        </p:nvSpPr>
        <p:spPr>
          <a:xfrm>
            <a:off x="2248606" y="4625974"/>
            <a:ext cx="4689232" cy="1760312"/>
          </a:xfrm>
        </p:spPr>
        <p:txBody>
          <a:bodyPr>
            <a:noAutofit/>
          </a:bodyPr>
          <a:lstStyle>
            <a:lvl1pPr marL="0" indent="0" algn="ctr">
              <a:buFontTx/>
              <a:buNone/>
              <a:defRPr sz="9995">
                <a:solidFill>
                  <a:schemeClr val="accent2"/>
                </a:solidFill>
              </a:defRPr>
            </a:lvl1pPr>
            <a:lvl2pPr marL="1087638" indent="0" algn="ctr">
              <a:buFontTx/>
              <a:buNone/>
              <a:defRPr sz="9995">
                <a:solidFill>
                  <a:schemeClr val="accent2"/>
                </a:solidFill>
              </a:defRPr>
            </a:lvl2pPr>
            <a:lvl3pPr marL="2175276" indent="0" algn="ctr">
              <a:buFontTx/>
              <a:buNone/>
              <a:defRPr sz="9995">
                <a:solidFill>
                  <a:schemeClr val="accent2"/>
                </a:solidFill>
              </a:defRPr>
            </a:lvl3pPr>
            <a:lvl4pPr marL="3262914" indent="0" algn="ctr">
              <a:buFontTx/>
              <a:buNone/>
              <a:defRPr sz="9995">
                <a:solidFill>
                  <a:schemeClr val="accent2"/>
                </a:solidFill>
              </a:defRPr>
            </a:lvl4pPr>
            <a:lvl5pPr marL="4350552" indent="0" algn="ctr">
              <a:buFontTx/>
              <a:buNone/>
              <a:defRPr sz="9995">
                <a:solidFill>
                  <a:schemeClr val="accent2"/>
                </a:solidFill>
              </a:defRPr>
            </a:lvl5pPr>
          </a:lstStyle>
          <a:p>
            <a:pPr lvl="0"/>
            <a:r>
              <a:rPr lang="en-US"/>
              <a:t>Click to edit Master text styles</a:t>
            </a:r>
          </a:p>
        </p:txBody>
      </p:sp>
      <p:sp>
        <p:nvSpPr>
          <p:cNvPr id="15" name="Text Placeholder 14"/>
          <p:cNvSpPr>
            <a:spLocks noGrp="1"/>
          </p:cNvSpPr>
          <p:nvPr>
            <p:ph type="body" sz="quarter" idx="15"/>
          </p:nvPr>
        </p:nvSpPr>
        <p:spPr>
          <a:xfrm>
            <a:off x="2247902" y="8708130"/>
            <a:ext cx="4689474" cy="1046164"/>
          </a:xfrm>
        </p:spPr>
        <p:txBody>
          <a:bodyPr/>
          <a:lstStyle>
            <a:lvl1pPr marL="0" indent="0" algn="ctr">
              <a:buNone/>
              <a:defRPr cap="all">
                <a:solidFill>
                  <a:srgbClr val="666666"/>
                </a:solidFill>
              </a:defRPr>
            </a:lvl1pPr>
            <a:lvl2pPr marL="1087638" indent="0" algn="ctr">
              <a:buNone/>
              <a:defRPr>
                <a:solidFill>
                  <a:srgbClr val="666666"/>
                </a:solidFill>
              </a:defRPr>
            </a:lvl2pPr>
            <a:lvl3pPr marL="2175276" indent="0" algn="ctr">
              <a:buNone/>
              <a:defRPr>
                <a:solidFill>
                  <a:srgbClr val="666666"/>
                </a:solidFill>
              </a:defRPr>
            </a:lvl3pPr>
            <a:lvl4pPr marL="3262914" indent="0" algn="ctr">
              <a:buNone/>
              <a:defRPr>
                <a:solidFill>
                  <a:srgbClr val="666666"/>
                </a:solidFill>
              </a:defRPr>
            </a:lvl4pPr>
            <a:lvl5pPr marL="4350552" indent="0" algn="ctr">
              <a:buNone/>
              <a:defRPr>
                <a:solidFill>
                  <a:srgbClr val="666666"/>
                </a:solidFill>
              </a:defRPr>
            </a:lvl5pPr>
          </a:lstStyle>
          <a:p>
            <a:pPr lvl="0"/>
            <a:r>
              <a:rPr lang="en-US"/>
              <a:t>Click to edit Master text styles</a:t>
            </a:r>
          </a:p>
        </p:txBody>
      </p:sp>
      <p:sp>
        <p:nvSpPr>
          <p:cNvPr id="17" name="Text Placeholder 14"/>
          <p:cNvSpPr>
            <a:spLocks noGrp="1"/>
          </p:cNvSpPr>
          <p:nvPr>
            <p:ph type="body" sz="quarter" idx="17"/>
          </p:nvPr>
        </p:nvSpPr>
        <p:spPr>
          <a:xfrm>
            <a:off x="7276058" y="8715386"/>
            <a:ext cx="4689474" cy="1046164"/>
          </a:xfrm>
        </p:spPr>
        <p:txBody>
          <a:bodyPr/>
          <a:lstStyle>
            <a:lvl1pPr marL="0" indent="0" algn="ctr">
              <a:buNone/>
              <a:defRPr cap="all">
                <a:solidFill>
                  <a:srgbClr val="666666"/>
                </a:solidFill>
              </a:defRPr>
            </a:lvl1pPr>
            <a:lvl2pPr marL="1087638" indent="0" algn="ctr">
              <a:buNone/>
              <a:defRPr>
                <a:solidFill>
                  <a:srgbClr val="666666"/>
                </a:solidFill>
              </a:defRPr>
            </a:lvl2pPr>
            <a:lvl3pPr marL="2175276" indent="0" algn="ctr">
              <a:buNone/>
              <a:defRPr>
                <a:solidFill>
                  <a:srgbClr val="666666"/>
                </a:solidFill>
              </a:defRPr>
            </a:lvl3pPr>
            <a:lvl4pPr marL="3262914" indent="0" algn="ctr">
              <a:buNone/>
              <a:defRPr>
                <a:solidFill>
                  <a:srgbClr val="666666"/>
                </a:solidFill>
              </a:defRPr>
            </a:lvl4pPr>
            <a:lvl5pPr marL="4350552" indent="0" algn="ctr">
              <a:buNone/>
              <a:defRPr>
                <a:solidFill>
                  <a:srgbClr val="666666"/>
                </a:solidFill>
              </a:defRPr>
            </a:lvl5pPr>
          </a:lstStyle>
          <a:p>
            <a:pPr lvl="0"/>
            <a:r>
              <a:rPr lang="en-US"/>
              <a:t>Click to edit Master text styles</a:t>
            </a:r>
          </a:p>
        </p:txBody>
      </p:sp>
      <p:sp>
        <p:nvSpPr>
          <p:cNvPr id="19" name="Text Placeholder 14"/>
          <p:cNvSpPr>
            <a:spLocks noGrp="1"/>
          </p:cNvSpPr>
          <p:nvPr>
            <p:ph type="body" sz="quarter" idx="19"/>
          </p:nvPr>
        </p:nvSpPr>
        <p:spPr>
          <a:xfrm>
            <a:off x="12375372" y="8715386"/>
            <a:ext cx="4689474" cy="1046164"/>
          </a:xfrm>
        </p:spPr>
        <p:txBody>
          <a:bodyPr/>
          <a:lstStyle>
            <a:lvl1pPr marL="0" indent="0" algn="ctr">
              <a:buNone/>
              <a:defRPr cap="all">
                <a:solidFill>
                  <a:srgbClr val="666666"/>
                </a:solidFill>
              </a:defRPr>
            </a:lvl1pPr>
            <a:lvl2pPr marL="1087638" indent="0" algn="ctr">
              <a:buNone/>
              <a:defRPr>
                <a:solidFill>
                  <a:srgbClr val="666666"/>
                </a:solidFill>
              </a:defRPr>
            </a:lvl2pPr>
            <a:lvl3pPr marL="2175276" indent="0" algn="ctr">
              <a:buNone/>
              <a:defRPr>
                <a:solidFill>
                  <a:srgbClr val="666666"/>
                </a:solidFill>
              </a:defRPr>
            </a:lvl3pPr>
            <a:lvl4pPr marL="3262914" indent="0" algn="ctr">
              <a:buNone/>
              <a:defRPr>
                <a:solidFill>
                  <a:srgbClr val="666666"/>
                </a:solidFill>
              </a:defRPr>
            </a:lvl4pPr>
            <a:lvl5pPr marL="4350552" indent="0" algn="ctr">
              <a:buNone/>
              <a:defRPr>
                <a:solidFill>
                  <a:srgbClr val="666666"/>
                </a:solidFill>
              </a:defRPr>
            </a:lvl5pPr>
          </a:lstStyle>
          <a:p>
            <a:pPr lvl="0"/>
            <a:r>
              <a:rPr lang="en-US"/>
              <a:t>Click to edit Master text styles</a:t>
            </a:r>
          </a:p>
        </p:txBody>
      </p:sp>
      <p:sp>
        <p:nvSpPr>
          <p:cNvPr id="21" name="Text Placeholder 14"/>
          <p:cNvSpPr>
            <a:spLocks noGrp="1"/>
          </p:cNvSpPr>
          <p:nvPr>
            <p:ph type="body" sz="quarter" idx="21"/>
          </p:nvPr>
        </p:nvSpPr>
        <p:spPr>
          <a:xfrm>
            <a:off x="17439108" y="8715386"/>
            <a:ext cx="4689474" cy="1046164"/>
          </a:xfrm>
        </p:spPr>
        <p:txBody>
          <a:bodyPr/>
          <a:lstStyle>
            <a:lvl1pPr marL="0" indent="0" algn="ctr">
              <a:buNone/>
              <a:defRPr cap="all">
                <a:solidFill>
                  <a:srgbClr val="666666"/>
                </a:solidFill>
              </a:defRPr>
            </a:lvl1pPr>
            <a:lvl2pPr marL="1087638" indent="0" algn="ctr">
              <a:buNone/>
              <a:defRPr>
                <a:solidFill>
                  <a:srgbClr val="666666"/>
                </a:solidFill>
              </a:defRPr>
            </a:lvl2pPr>
            <a:lvl3pPr marL="2175276" indent="0" algn="ctr">
              <a:buNone/>
              <a:defRPr>
                <a:solidFill>
                  <a:srgbClr val="666666"/>
                </a:solidFill>
              </a:defRPr>
            </a:lvl3pPr>
            <a:lvl4pPr marL="3262914" indent="0" algn="ctr">
              <a:buNone/>
              <a:defRPr>
                <a:solidFill>
                  <a:srgbClr val="666666"/>
                </a:solidFill>
              </a:defRPr>
            </a:lvl4pPr>
            <a:lvl5pPr marL="4350552" indent="0" algn="ctr">
              <a:buNone/>
              <a:defRPr>
                <a:solidFill>
                  <a:srgbClr val="666666"/>
                </a:solidFill>
              </a:defRPr>
            </a:lvl5pPr>
          </a:lstStyle>
          <a:p>
            <a:pPr lvl="0"/>
            <a:r>
              <a:rPr lang="en-US"/>
              <a:t>Click to edit Master text styles</a:t>
            </a:r>
          </a:p>
        </p:txBody>
      </p:sp>
      <p:sp>
        <p:nvSpPr>
          <p:cNvPr id="22" name="Text Placeholder 7"/>
          <p:cNvSpPr>
            <a:spLocks noGrp="1"/>
          </p:cNvSpPr>
          <p:nvPr>
            <p:ph type="body" sz="quarter" idx="22"/>
          </p:nvPr>
        </p:nvSpPr>
        <p:spPr>
          <a:xfrm>
            <a:off x="7312342" y="9369426"/>
            <a:ext cx="4713750" cy="2976336"/>
          </a:xfrm>
        </p:spPr>
        <p:txBody>
          <a:bodyPr/>
          <a:lstStyle>
            <a:lvl1pPr marL="0" indent="0" algn="ctr">
              <a:buNone/>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3" name="Text Placeholder 7"/>
          <p:cNvSpPr>
            <a:spLocks noGrp="1"/>
          </p:cNvSpPr>
          <p:nvPr>
            <p:ph type="body" sz="quarter" idx="23"/>
          </p:nvPr>
        </p:nvSpPr>
        <p:spPr>
          <a:xfrm>
            <a:off x="12376078" y="9369426"/>
            <a:ext cx="4713750" cy="2976336"/>
          </a:xfrm>
        </p:spPr>
        <p:txBody>
          <a:bodyPr/>
          <a:lstStyle>
            <a:lvl1pPr marL="0" indent="0" algn="ctr">
              <a:buNone/>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4" name="Text Placeholder 7"/>
          <p:cNvSpPr>
            <a:spLocks noGrp="1"/>
          </p:cNvSpPr>
          <p:nvPr>
            <p:ph type="body" sz="quarter" idx="24"/>
          </p:nvPr>
        </p:nvSpPr>
        <p:spPr>
          <a:xfrm>
            <a:off x="17466099" y="9369426"/>
            <a:ext cx="4713750" cy="2976336"/>
          </a:xfrm>
        </p:spPr>
        <p:txBody>
          <a:bodyPr/>
          <a:lstStyle>
            <a:lvl1pPr marL="0" indent="0" algn="ctr">
              <a:buNone/>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9" name="Chart Placeholder 4"/>
          <p:cNvSpPr>
            <a:spLocks noGrp="1"/>
          </p:cNvSpPr>
          <p:nvPr>
            <p:ph type="chart" sz="quarter" idx="26"/>
          </p:nvPr>
        </p:nvSpPr>
        <p:spPr>
          <a:xfrm>
            <a:off x="7844514" y="4269920"/>
            <a:ext cx="3598593" cy="3597276"/>
          </a:xfrm>
        </p:spPr>
        <p:txBody>
          <a:bodyPr rtlCol="0">
            <a:normAutofit/>
          </a:bodyPr>
          <a:lstStyle/>
          <a:p>
            <a:pPr lvl="0"/>
            <a:r>
              <a:rPr lang="en-US" noProof="0"/>
              <a:t>Click icon to add chart</a:t>
            </a:r>
            <a:endParaRPr lang="en-US" noProof="0" dirty="0"/>
          </a:p>
        </p:txBody>
      </p:sp>
      <p:sp>
        <p:nvSpPr>
          <p:cNvPr id="30" name="Chart Placeholder 4"/>
          <p:cNvSpPr>
            <a:spLocks noGrp="1"/>
          </p:cNvSpPr>
          <p:nvPr>
            <p:ph type="chart" sz="quarter" idx="27"/>
          </p:nvPr>
        </p:nvSpPr>
        <p:spPr>
          <a:xfrm>
            <a:off x="12888416" y="4269920"/>
            <a:ext cx="3598593" cy="3597276"/>
          </a:xfrm>
        </p:spPr>
        <p:txBody>
          <a:bodyPr rtlCol="0">
            <a:normAutofit/>
          </a:bodyPr>
          <a:lstStyle/>
          <a:p>
            <a:pPr lvl="0"/>
            <a:r>
              <a:rPr lang="en-US" noProof="0"/>
              <a:t>Click icon to add chart</a:t>
            </a:r>
            <a:endParaRPr lang="en-US" noProof="0" dirty="0"/>
          </a:p>
        </p:txBody>
      </p:sp>
      <p:sp>
        <p:nvSpPr>
          <p:cNvPr id="31" name="Chart Placeholder 4"/>
          <p:cNvSpPr>
            <a:spLocks noGrp="1"/>
          </p:cNvSpPr>
          <p:nvPr>
            <p:ph type="chart" sz="quarter" idx="28"/>
          </p:nvPr>
        </p:nvSpPr>
        <p:spPr>
          <a:xfrm>
            <a:off x="17932317" y="4451350"/>
            <a:ext cx="3598593" cy="3597276"/>
          </a:xfrm>
        </p:spPr>
        <p:txBody>
          <a:bodyPr rtlCol="0">
            <a:normAutofit/>
          </a:bodyPr>
          <a:lstStyle/>
          <a:p>
            <a:pPr lvl="0"/>
            <a:r>
              <a:rPr lang="en-US" noProof="0"/>
              <a:t>Click icon to add chart</a:t>
            </a:r>
            <a:endParaRPr lang="en-US" noProof="0" dirty="0"/>
          </a:p>
        </p:txBody>
      </p:sp>
      <p:sp>
        <p:nvSpPr>
          <p:cNvPr id="34" name="Chart Placeholder 4"/>
          <p:cNvSpPr>
            <a:spLocks noGrp="1"/>
          </p:cNvSpPr>
          <p:nvPr>
            <p:ph type="chart" sz="quarter" idx="29"/>
          </p:nvPr>
        </p:nvSpPr>
        <p:spPr>
          <a:xfrm>
            <a:off x="2811601" y="4277176"/>
            <a:ext cx="3598593" cy="3597276"/>
          </a:xfrm>
        </p:spPr>
        <p:txBody>
          <a:bodyPr rtlCol="0">
            <a:normAutofit/>
          </a:bodyPr>
          <a:lstStyle/>
          <a:p>
            <a:pPr lvl="0"/>
            <a:r>
              <a:rPr lang="en-US" noProof="0"/>
              <a:t>Click icon to add chart</a:t>
            </a:r>
            <a:endParaRPr lang="en-US" noProof="0" dirty="0"/>
          </a:p>
        </p:txBody>
      </p:sp>
      <p:sp>
        <p:nvSpPr>
          <p:cNvPr id="32" name="Slide Number Placeholder 2">
            <a:extLst>
              <a:ext uri="{FF2B5EF4-FFF2-40B4-BE49-F238E27FC236}">
                <a16:creationId xmlns:a16="http://schemas.microsoft.com/office/drawing/2014/main" id="{D9A386C9-F06D-4402-82FC-BA9D17358442}"/>
              </a:ext>
            </a:extLst>
          </p:cNvPr>
          <p:cNvSpPr>
            <a:spLocks noGrp="1" noChangeArrowheads="1"/>
          </p:cNvSpPr>
          <p:nvPr>
            <p:ph type="sldNum" sz="quarter" idx="30"/>
          </p:nvPr>
        </p:nvSpPr>
        <p:spPr/>
        <p:txBody>
          <a:bodyPr/>
          <a:lstStyle>
            <a:lvl1pPr>
              <a:defRPr/>
            </a:lvl1pPr>
          </a:lstStyle>
          <a:p>
            <a:fld id="{663A1B65-76DE-4357-B7C2-1C4D4734E472}" type="slidenum">
              <a:rPr lang="en-US" altLang="en-US"/>
              <a:pPr/>
              <a:t>‹#›</a:t>
            </a:fld>
            <a:endParaRPr lang="en-US" altLang="en-US"/>
          </a:p>
        </p:txBody>
      </p:sp>
    </p:spTree>
    <p:extLst>
      <p:ext uri="{BB962C8B-B14F-4D97-AF65-F5344CB8AC3E}">
        <p14:creationId xmlns:p14="http://schemas.microsoft.com/office/powerpoint/2010/main" val="14838854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45A3C64-0D2E-6745-B557-09B4111C7D1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19200" y="0"/>
            <a:ext cx="23152100"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18565" y="1564672"/>
            <a:ext cx="20662535" cy="2307148"/>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4106682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2224088" y="3519684"/>
            <a:ext cx="19621500" cy="2031558"/>
          </a:xfrm>
        </p:spPr>
        <p:txBody>
          <a:bodyPr>
            <a:noAutofit/>
          </a:bodyPr>
          <a:lstStyle>
            <a:lvl1pPr marL="0" indent="0" algn="l">
              <a:lnSpc>
                <a:spcPct val="120000"/>
              </a:lnSpc>
              <a:buNone/>
              <a:defRPr sz="4000" b="0" i="0">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a:t>Click to edit Master text styles</a:t>
            </a:r>
          </a:p>
        </p:txBody>
      </p:sp>
      <p:sp>
        <p:nvSpPr>
          <p:cNvPr id="6" name="Text Placeholder 5"/>
          <p:cNvSpPr>
            <a:spLocks noGrp="1"/>
          </p:cNvSpPr>
          <p:nvPr>
            <p:ph type="body" sz="quarter" idx="11"/>
          </p:nvPr>
        </p:nvSpPr>
        <p:spPr>
          <a:xfrm>
            <a:off x="2224088" y="5551241"/>
            <a:ext cx="19621500" cy="5008563"/>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20750"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187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 Column with bullets">
    <p:spTree>
      <p:nvGrpSpPr>
        <p:cNvPr id="1" name=""/>
        <p:cNvGrpSpPr/>
        <p:nvPr/>
      </p:nvGrpSpPr>
      <p:grpSpPr>
        <a:xfrm>
          <a:off x="0" y="0"/>
          <a:ext cx="0" cy="0"/>
          <a:chOff x="0" y="0"/>
          <a:chExt cx="0" cy="0"/>
        </a:xfrm>
      </p:grpSpPr>
      <p:sp>
        <p:nvSpPr>
          <p:cNvPr id="4"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8" y="3519488"/>
            <a:ext cx="19621500" cy="704056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CED00F09-2E5A-FE42-8CE3-C07089870D14}"/>
              </a:ext>
            </a:extLst>
          </p:cNvPr>
          <p:cNvSpPr>
            <a:spLocks noGrp="1" noChangeArrowheads="1"/>
          </p:cNvSpPr>
          <p:nvPr>
            <p:ph type="sldNum" sz="quarter" idx="14"/>
          </p:nvPr>
        </p:nvSpPr>
        <p:spPr/>
        <p:txBody>
          <a:bodyPr/>
          <a:lstStyle>
            <a:lvl1pPr>
              <a:defRPr>
                <a:latin typeface="Arial" panose="020B0604020202020204" pitchFamily="34" charset="0"/>
                <a:cs typeface="Arial" panose="020B0604020202020204" pitchFamily="34" charset="0"/>
              </a:defRPr>
            </a:lvl1pPr>
          </a:lstStyle>
          <a:p>
            <a:fld id="{D35E65EC-B5F6-DC4B-8D48-2382C5142F5B}" type="slidenum">
              <a:rPr lang="en-US" altLang="it-IT"/>
              <a:pPr/>
              <a:t>‹#›</a:t>
            </a:fld>
            <a:endParaRPr lang="en-US" altLang="it-IT"/>
          </a:p>
        </p:txBody>
      </p:sp>
    </p:spTree>
    <p:extLst>
      <p:ext uri="{BB962C8B-B14F-4D97-AF65-F5344CB8AC3E}">
        <p14:creationId xmlns:p14="http://schemas.microsoft.com/office/powerpoint/2010/main" val="23481875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8" y="3519488"/>
            <a:ext cx="9106521" cy="704056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7">
            <a:extLst>
              <a:ext uri="{FF2B5EF4-FFF2-40B4-BE49-F238E27FC236}">
                <a16:creationId xmlns:a16="http://schemas.microsoft.com/office/drawing/2014/main" id="{B70B92C4-B734-E04A-B1DA-433D7007A2C5}"/>
              </a:ext>
            </a:extLst>
          </p:cNvPr>
          <p:cNvSpPr>
            <a:spLocks noGrp="1"/>
          </p:cNvSpPr>
          <p:nvPr>
            <p:ph type="body" sz="quarter" idx="14"/>
          </p:nvPr>
        </p:nvSpPr>
        <p:spPr>
          <a:xfrm>
            <a:off x="12739067" y="3519488"/>
            <a:ext cx="9106521" cy="704056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8166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 Column with picture">
    <p:spTree>
      <p:nvGrpSpPr>
        <p:cNvPr id="1" name=""/>
        <p:cNvGrpSpPr/>
        <p:nvPr/>
      </p:nvGrpSpPr>
      <p:grpSpPr>
        <a:xfrm>
          <a:off x="0" y="0"/>
          <a:ext cx="0" cy="0"/>
          <a:chOff x="0" y="0"/>
          <a:chExt cx="0" cy="0"/>
        </a:xfrm>
      </p:grpSpPr>
      <p:sp>
        <p:nvSpPr>
          <p:cNvPr id="4" name="Title 1"/>
          <p:cNvSpPr>
            <a:spLocks noGrp="1"/>
          </p:cNvSpPr>
          <p:nvPr>
            <p:ph type="title"/>
          </p:nvPr>
        </p:nvSpPr>
        <p:spPr>
          <a:xfrm>
            <a:off x="1524057" y="979704"/>
            <a:ext cx="10668397" cy="1585819"/>
          </a:xfrm>
          <a:prstGeom prst="rect">
            <a:avLst/>
          </a:prstGeom>
        </p:spPr>
        <p:txBody>
          <a:bodyPr>
            <a:normAutofit/>
          </a:bodyPr>
          <a:lstStyle>
            <a:lvl1pPr algn="l">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1524057" y="3519487"/>
            <a:ext cx="10668397" cy="9615941"/>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4"/>
          </p:nvPr>
        </p:nvSpPr>
        <p:spPr>
          <a:xfrm>
            <a:off x="13063312" y="0"/>
            <a:ext cx="11344275" cy="13716000"/>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p>
        </p:txBody>
      </p:sp>
      <p:sp>
        <p:nvSpPr>
          <p:cNvPr id="6" name="Slide Number Placeholder 2">
            <a:extLst>
              <a:ext uri="{FF2B5EF4-FFF2-40B4-BE49-F238E27FC236}">
                <a16:creationId xmlns:a16="http://schemas.microsoft.com/office/drawing/2014/main" id="{FE047883-9330-1747-B1A7-D338D3EEF231}"/>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AC13BBB8-971D-D645-96AB-8829FB6B2289}" type="slidenum">
              <a:rPr lang="en-US" altLang="it-IT"/>
              <a:pPr/>
              <a:t>‹#›</a:t>
            </a:fld>
            <a:endParaRPr lang="en-US" altLang="it-IT"/>
          </a:p>
        </p:txBody>
      </p:sp>
    </p:spTree>
    <p:extLst>
      <p:ext uri="{BB962C8B-B14F-4D97-AF65-F5344CB8AC3E}">
        <p14:creationId xmlns:p14="http://schemas.microsoft.com/office/powerpoint/2010/main" val="1495232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07199D20-79A0-4343-864B-23CDE78D14DF}"/>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2374563" y="0"/>
            <a:ext cx="11996737" cy="824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Creative Commons Attribution-NonCommercial-ShareAlike 3.0 Unported License 88x31.png">
            <a:hlinkClick r:id="rId3"/>
            <a:extLst>
              <a:ext uri="{FF2B5EF4-FFF2-40B4-BE49-F238E27FC236}">
                <a16:creationId xmlns:a16="http://schemas.microsoft.com/office/drawing/2014/main" id="{79A2228F-6CC1-ED48-81CE-EFA236B76BCC}"/>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22712363" y="12976225"/>
            <a:ext cx="12112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C6A96914-26F7-5F4F-A99D-DFDE4C18CEE7}"/>
              </a:ext>
            </a:extLst>
          </p:cNvPr>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4660900" y="4467225"/>
            <a:ext cx="14174788" cy="434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350843" y="11539537"/>
            <a:ext cx="23669615" cy="1903413"/>
          </a:xfrm>
        </p:spPr>
        <p:txBody>
          <a:bodyPr>
            <a:noAutofit/>
          </a:bodyPr>
          <a:lstStyle>
            <a:lvl1pPr marL="0" indent="0">
              <a:lnSpc>
                <a:spcPct val="100000"/>
              </a:lnSpc>
              <a:buNone/>
              <a:defRPr sz="2000"/>
            </a:lvl1pPr>
            <a:lvl2pPr marL="1088181" indent="0">
              <a:lnSpc>
                <a:spcPct val="100000"/>
              </a:lnSpc>
              <a:buNone/>
              <a:defRPr sz="2000"/>
            </a:lvl2pPr>
            <a:lvl3pPr marL="2176363" indent="0">
              <a:lnSpc>
                <a:spcPct val="100000"/>
              </a:lnSpc>
              <a:buNone/>
              <a:defRPr sz="2000"/>
            </a:lvl3pPr>
            <a:lvl4pPr marL="3264545" indent="0">
              <a:lnSpc>
                <a:spcPct val="100000"/>
              </a:lnSpc>
              <a:buNone/>
              <a:defRPr sz="2000"/>
            </a:lvl4pPr>
            <a:lvl5pPr marL="4352727" indent="0">
              <a:lnSpc>
                <a:spcPct val="100000"/>
              </a:lnSpc>
              <a:buNone/>
              <a:defRPr sz="2000"/>
            </a:lvl5pPr>
          </a:lstStyle>
          <a:p>
            <a:pPr lvl="0"/>
            <a:r>
              <a:rPr lang="en-US"/>
              <a:t>Click to edit Master text styles</a:t>
            </a:r>
          </a:p>
          <a:p>
            <a:pPr lvl="1"/>
            <a:r>
              <a:rPr lang="en-US"/>
              <a:t>Second level</a:t>
            </a:r>
          </a:p>
        </p:txBody>
      </p:sp>
      <p:sp>
        <p:nvSpPr>
          <p:cNvPr id="6" name="Slide Number Placeholder 2">
            <a:extLst>
              <a:ext uri="{FF2B5EF4-FFF2-40B4-BE49-F238E27FC236}">
                <a16:creationId xmlns:a16="http://schemas.microsoft.com/office/drawing/2014/main" id="{666B3A28-BBD5-BE47-ACAE-4A24782667F8}"/>
              </a:ext>
            </a:extLst>
          </p:cNvPr>
          <p:cNvSpPr>
            <a:spLocks noGrp="1" noChangeArrowheads="1"/>
          </p:cNvSpPr>
          <p:nvPr>
            <p:ph type="sldNum" sz="quarter" idx="12"/>
          </p:nvPr>
        </p:nvSpPr>
        <p:spPr/>
        <p:txBody>
          <a:bodyPr/>
          <a:lstStyle>
            <a:lvl1pPr>
              <a:defRPr/>
            </a:lvl1pPr>
          </a:lstStyle>
          <a:p>
            <a:fld id="{9302980C-8CD9-B841-97CF-F3EC0C5CB375}" type="slidenum">
              <a:rPr lang="en-US" altLang="it-IT"/>
              <a:pPr/>
              <a:t>‹#›</a:t>
            </a:fld>
            <a:endParaRPr lang="en-US" altLang="it-IT"/>
          </a:p>
        </p:txBody>
      </p:sp>
    </p:spTree>
    <p:extLst>
      <p:ext uri="{BB962C8B-B14F-4D97-AF65-F5344CB8AC3E}">
        <p14:creationId xmlns:p14="http://schemas.microsoft.com/office/powerpoint/2010/main" val="22908379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4CE301A3-DD99-FA4E-BD47-49F8CC605F4C}"/>
              </a:ext>
            </a:extLst>
          </p:cNvPr>
          <p:cNvSpPr>
            <a:spLocks noGrp="1" noChangeArrowheads="1"/>
          </p:cNvSpPr>
          <p:nvPr>
            <p:ph type="body" idx="1"/>
          </p:nvPr>
        </p:nvSpPr>
        <p:spPr bwMode="auto">
          <a:xfrm>
            <a:off x="1219200" y="5260975"/>
            <a:ext cx="21932900" cy="699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7636" tIns="108818" rIns="217636" bIns="108818" numCol="1" anchor="t" anchorCtr="0" compatLnSpc="1">
            <a:prstTxWarp prst="textNoShape">
              <a:avLst/>
            </a:prstTxWarp>
          </a:bodyPr>
          <a:lstStyle/>
          <a:p>
            <a:pPr lvl="0"/>
            <a:r>
              <a:rPr lang="en-US" altLang="it-IT"/>
              <a:t>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p>
        </p:txBody>
      </p:sp>
      <p:sp>
        <p:nvSpPr>
          <p:cNvPr id="1027" name="Slide Number Placeholder 5">
            <a:extLst>
              <a:ext uri="{FF2B5EF4-FFF2-40B4-BE49-F238E27FC236}">
                <a16:creationId xmlns:a16="http://schemas.microsoft.com/office/drawing/2014/main" id="{7EAF6F4F-9941-9A4D-AA98-B74F6BF7CFE3}"/>
              </a:ext>
            </a:extLst>
          </p:cNvPr>
          <p:cNvSpPr>
            <a:spLocks noGrp="1" noChangeArrowheads="1"/>
          </p:cNvSpPr>
          <p:nvPr>
            <p:ph type="sldNum" sz="quarter" idx="4"/>
          </p:nvPr>
        </p:nvSpPr>
        <p:spPr bwMode="auto">
          <a:xfrm>
            <a:off x="17465675" y="12712700"/>
            <a:ext cx="56864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7636" tIns="108818" rIns="217636" bIns="108818" numCol="1" anchor="ctr" anchorCtr="0" compatLnSpc="1">
            <a:prstTxWarp prst="textNoShape">
              <a:avLst/>
            </a:prstTxWarp>
          </a:bodyPr>
          <a:lstStyle>
            <a:lvl1pPr algn="r" eaLnBrk="1">
              <a:defRPr sz="2900">
                <a:solidFill>
                  <a:srgbClr val="A0A0A0"/>
                </a:solidFill>
              </a:defRPr>
            </a:lvl1pPr>
          </a:lstStyle>
          <a:p>
            <a:fld id="{C591DC83-18C3-B144-BF75-0C9567FEABD8}" type="slidenum">
              <a:rPr lang="en-US" altLang="it-IT"/>
              <a:pPr/>
              <a:t>‹#›</a:t>
            </a:fld>
            <a:endParaRPr lang="en-US" altLang="it-IT"/>
          </a:p>
        </p:txBody>
      </p:sp>
      <p:sp>
        <p:nvSpPr>
          <p:cNvPr id="1028" name="Title Placeholder 4">
            <a:extLst>
              <a:ext uri="{FF2B5EF4-FFF2-40B4-BE49-F238E27FC236}">
                <a16:creationId xmlns:a16="http://schemas.microsoft.com/office/drawing/2014/main" id="{FE9C602F-2AA4-9042-90F7-70C243F55345}"/>
              </a:ext>
            </a:extLst>
          </p:cNvPr>
          <p:cNvSpPr>
            <a:spLocks noGrp="1" noChangeArrowheads="1"/>
          </p:cNvSpPr>
          <p:nvPr>
            <p:ph type="title"/>
          </p:nvPr>
        </p:nvSpPr>
        <p:spPr bwMode="auto">
          <a:xfrm>
            <a:off x="1219200" y="1917700"/>
            <a:ext cx="21021675"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p>
        </p:txBody>
      </p:sp>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1" r:id="rId5"/>
    <p:sldLayoutId id="2147483873" r:id="rId6"/>
    <p:sldLayoutId id="2147483885" r:id="rId7"/>
    <p:sldLayoutId id="2147483875" r:id="rId8"/>
    <p:sldLayoutId id="2147483883" r:id="rId9"/>
    <p:sldLayoutId id="2147483884" r:id="rId10"/>
  </p:sldLayoutIdLst>
  <p:transition>
    <p:fade/>
  </p:transition>
  <p:txStyles>
    <p:titleStyle>
      <a:lvl1pPr algn="l" defTabSz="1087438" rtl="0" fontAlgn="base">
        <a:spcBef>
          <a:spcPct val="0"/>
        </a:spcBef>
        <a:spcAft>
          <a:spcPct val="0"/>
        </a:spcAft>
        <a:defRPr sz="10500" kern="1200">
          <a:solidFill>
            <a:schemeClr val="accent1"/>
          </a:solidFill>
          <a:latin typeface="+mj-lt"/>
          <a:ea typeface="Artifakt Legend"/>
          <a:cs typeface="Artifakt Legend"/>
        </a:defRPr>
      </a:lvl1pPr>
      <a:lvl2pPr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2pPr>
      <a:lvl3pPr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3pPr>
      <a:lvl4pPr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4pPr>
      <a:lvl5pPr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5pPr>
      <a:lvl6pPr marL="457200"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6pPr>
      <a:lvl7pPr marL="914400"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7pPr>
      <a:lvl8pPr marL="1371600"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8pPr>
      <a:lvl9pPr marL="1828800"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9pPr>
    </p:titleStyle>
    <p:bodyStyle>
      <a:lvl1pPr marL="473075" indent="-473075" algn="l" defTabSz="1087438" rtl="0" fontAlgn="base">
        <a:lnSpc>
          <a:spcPct val="140000"/>
        </a:lnSpc>
        <a:spcBef>
          <a:spcPct val="20000"/>
        </a:spcBef>
        <a:spcAft>
          <a:spcPct val="0"/>
        </a:spcAft>
        <a:buClr>
          <a:schemeClr val="accent1"/>
        </a:buClr>
        <a:buFont typeface="Arial" panose="020B0604020202020204" pitchFamily="34" charset="0"/>
        <a:buChar char="•"/>
        <a:defRPr sz="3000" kern="1200">
          <a:solidFill>
            <a:schemeClr val="tx1"/>
          </a:solidFill>
          <a:latin typeface="Arial" panose="020B0604020202020204" pitchFamily="34" charset="0"/>
          <a:ea typeface="+mn-ea"/>
          <a:cs typeface="Arial" panose="020B0604020202020204" pitchFamily="34" charset="0"/>
        </a:defRPr>
      </a:lvl1pPr>
      <a:lvl2pPr marL="920750" indent="-447675" algn="l" defTabSz="1087438" rtl="0" fontAlgn="base">
        <a:lnSpc>
          <a:spcPct val="140000"/>
        </a:lnSpc>
        <a:spcBef>
          <a:spcPct val="20000"/>
        </a:spcBef>
        <a:spcAft>
          <a:spcPct val="0"/>
        </a:spcAft>
        <a:buClr>
          <a:schemeClr val="accent1"/>
        </a:buClr>
        <a:buFont typeface="Courier New" panose="02070309020205020404" pitchFamily="49" charset="0"/>
        <a:buChar char="o"/>
        <a:defRPr sz="3000" kern="1200">
          <a:solidFill>
            <a:schemeClr val="tx1"/>
          </a:solidFill>
          <a:latin typeface="Arial" panose="020B0604020202020204" pitchFamily="34" charset="0"/>
          <a:ea typeface="+mn-ea"/>
          <a:cs typeface="Arial" panose="020B0604020202020204" pitchFamily="34" charset="0"/>
        </a:defRPr>
      </a:lvl2pPr>
      <a:lvl3pPr marL="1393825" indent="-398463" algn="l" defTabSz="1087438" rtl="0" fontAlgn="base">
        <a:lnSpc>
          <a:spcPct val="140000"/>
        </a:lnSpc>
        <a:spcBef>
          <a:spcPct val="20000"/>
        </a:spcBef>
        <a:spcAft>
          <a:spcPct val="0"/>
        </a:spcAft>
        <a:buClr>
          <a:schemeClr val="accent1"/>
        </a:buClr>
        <a:buFont typeface="Wingdings" pitchFamily="2" charset="2"/>
        <a:buChar char="§"/>
        <a:defRPr sz="3000" kern="1200">
          <a:solidFill>
            <a:schemeClr val="tx1"/>
          </a:solidFill>
          <a:latin typeface="Arial" panose="020B0604020202020204" pitchFamily="34" charset="0"/>
          <a:ea typeface="+mn-ea"/>
          <a:cs typeface="Arial" panose="020B0604020202020204" pitchFamily="34" charset="0"/>
        </a:defRPr>
      </a:lvl3pPr>
      <a:lvl4pPr marL="1841500" indent="-447675" algn="l" defTabSz="1087438" rtl="0" fontAlgn="base">
        <a:lnSpc>
          <a:spcPct val="140000"/>
        </a:lnSpc>
        <a:spcBef>
          <a:spcPct val="20000"/>
        </a:spcBef>
        <a:spcAft>
          <a:spcPct val="0"/>
        </a:spcAft>
        <a:buClr>
          <a:schemeClr val="accent1"/>
        </a:buClr>
        <a:buFont typeface="Arial" panose="020B0604020202020204" pitchFamily="34" charset="0"/>
        <a:buChar char="•"/>
        <a:defRPr sz="3000" kern="1200">
          <a:solidFill>
            <a:schemeClr val="tx1"/>
          </a:solidFill>
          <a:latin typeface="Arial" panose="020B0604020202020204" pitchFamily="34" charset="0"/>
          <a:ea typeface="+mn-ea"/>
          <a:cs typeface="Arial" panose="020B0604020202020204" pitchFamily="34" charset="0"/>
        </a:defRPr>
      </a:lvl4pPr>
      <a:lvl5pPr marL="2290763" indent="-449263" algn="l" defTabSz="1087438" rtl="0" fontAlgn="base">
        <a:lnSpc>
          <a:spcPct val="140000"/>
        </a:lnSpc>
        <a:spcBef>
          <a:spcPct val="20000"/>
        </a:spcBef>
        <a:spcAft>
          <a:spcPct val="0"/>
        </a:spcAft>
        <a:buClr>
          <a:schemeClr val="accent1"/>
        </a:buClr>
        <a:buFont typeface="Arial" panose="020B0604020202020204" pitchFamily="34" charset="0"/>
        <a:buChar char="•"/>
        <a:defRPr sz="300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p:bodyStyle>
    <p:otherStyle>
      <a:defPPr>
        <a:defRPr lang="en-US"/>
      </a:defPPr>
      <a:lvl1pPr marL="0" algn="l" defTabSz="1088182" rtl="0" eaLnBrk="1" latinLnBrk="0" hangingPunct="1">
        <a:defRPr sz="4300" kern="1200">
          <a:solidFill>
            <a:schemeClr val="tx1"/>
          </a:solidFill>
          <a:latin typeface="+mn-lt"/>
          <a:ea typeface="+mn-ea"/>
          <a:cs typeface="+mn-cs"/>
        </a:defRPr>
      </a:lvl1pPr>
      <a:lvl2pPr marL="1088182" algn="l" defTabSz="1088182" rtl="0" eaLnBrk="1" latinLnBrk="0" hangingPunct="1">
        <a:defRPr sz="4300" kern="1200">
          <a:solidFill>
            <a:schemeClr val="tx1"/>
          </a:solidFill>
          <a:latin typeface="+mn-lt"/>
          <a:ea typeface="+mn-ea"/>
          <a:cs typeface="+mn-cs"/>
        </a:defRPr>
      </a:lvl2pPr>
      <a:lvl3pPr marL="2176363" algn="l" defTabSz="1088182" rtl="0" eaLnBrk="1" latinLnBrk="0" hangingPunct="1">
        <a:defRPr sz="4300" kern="1200">
          <a:solidFill>
            <a:schemeClr val="tx1"/>
          </a:solidFill>
          <a:latin typeface="+mn-lt"/>
          <a:ea typeface="+mn-ea"/>
          <a:cs typeface="+mn-cs"/>
        </a:defRPr>
      </a:lvl3pPr>
      <a:lvl4pPr marL="3264545" algn="l" defTabSz="1088182" rtl="0" eaLnBrk="1" latinLnBrk="0" hangingPunct="1">
        <a:defRPr sz="4300" kern="1200">
          <a:solidFill>
            <a:schemeClr val="tx1"/>
          </a:solidFill>
          <a:latin typeface="+mn-lt"/>
          <a:ea typeface="+mn-ea"/>
          <a:cs typeface="+mn-cs"/>
        </a:defRPr>
      </a:lvl4pPr>
      <a:lvl5pPr marL="4352727" algn="l" defTabSz="1088182" rtl="0" eaLnBrk="1" latinLnBrk="0" hangingPunct="1">
        <a:defRPr sz="4300" kern="1200">
          <a:solidFill>
            <a:schemeClr val="tx1"/>
          </a:solidFill>
          <a:latin typeface="+mn-lt"/>
          <a:ea typeface="+mn-ea"/>
          <a:cs typeface="+mn-cs"/>
        </a:defRPr>
      </a:lvl5pPr>
      <a:lvl6pPr marL="5440909" algn="l" defTabSz="1088182" rtl="0" eaLnBrk="1" latinLnBrk="0" hangingPunct="1">
        <a:defRPr sz="4300" kern="1200">
          <a:solidFill>
            <a:schemeClr val="tx1"/>
          </a:solidFill>
          <a:latin typeface="+mn-lt"/>
          <a:ea typeface="+mn-ea"/>
          <a:cs typeface="+mn-cs"/>
        </a:defRPr>
      </a:lvl6pPr>
      <a:lvl7pPr marL="6529090" algn="l" defTabSz="1088182" rtl="0" eaLnBrk="1" latinLnBrk="0" hangingPunct="1">
        <a:defRPr sz="4300" kern="1200">
          <a:solidFill>
            <a:schemeClr val="tx1"/>
          </a:solidFill>
          <a:latin typeface="+mn-lt"/>
          <a:ea typeface="+mn-ea"/>
          <a:cs typeface="+mn-cs"/>
        </a:defRPr>
      </a:lvl7pPr>
      <a:lvl8pPr marL="7617272" algn="l" defTabSz="1088182" rtl="0" eaLnBrk="1" latinLnBrk="0" hangingPunct="1">
        <a:defRPr sz="4300" kern="1200">
          <a:solidFill>
            <a:schemeClr val="tx1"/>
          </a:solidFill>
          <a:latin typeface="+mn-lt"/>
          <a:ea typeface="+mn-ea"/>
          <a:cs typeface="+mn-cs"/>
        </a:defRPr>
      </a:lvl8pPr>
      <a:lvl9pPr marL="8705454" algn="l" defTabSz="1088182" rtl="0" eaLnBrk="1" latinLnBrk="0" hangingPunct="1">
        <a:defRPr sz="4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D5E81EDD-EDEA-406F-BD20-2C37EB8E9FAC}"/>
              </a:ext>
            </a:extLst>
          </p:cNvPr>
          <p:cNvSpPr>
            <a:spLocks noGrp="1" noChangeArrowheads="1"/>
          </p:cNvSpPr>
          <p:nvPr>
            <p:ph type="body" idx="1"/>
          </p:nvPr>
        </p:nvSpPr>
        <p:spPr bwMode="auto">
          <a:xfrm>
            <a:off x="1219201" y="5260977"/>
            <a:ext cx="21932901" cy="699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7636" tIns="108818" rIns="217636" bIns="108818"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7" name="Slide Number Placeholder 5">
            <a:extLst>
              <a:ext uri="{FF2B5EF4-FFF2-40B4-BE49-F238E27FC236}">
                <a16:creationId xmlns:a16="http://schemas.microsoft.com/office/drawing/2014/main" id="{8164A2FF-D15A-406F-9486-1C966599159C}"/>
              </a:ext>
            </a:extLst>
          </p:cNvPr>
          <p:cNvSpPr>
            <a:spLocks noGrp="1" noChangeArrowheads="1"/>
          </p:cNvSpPr>
          <p:nvPr>
            <p:ph type="sldNum" sz="quarter" idx="4"/>
          </p:nvPr>
        </p:nvSpPr>
        <p:spPr bwMode="auto">
          <a:xfrm>
            <a:off x="17465676" y="12712701"/>
            <a:ext cx="56864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7636" tIns="108818" rIns="217636" bIns="108818" numCol="1" anchor="ctr" anchorCtr="0" compatLnSpc="1">
            <a:prstTxWarp prst="textNoShape">
              <a:avLst/>
            </a:prstTxWarp>
          </a:bodyPr>
          <a:lstStyle>
            <a:lvl1pPr algn="r" eaLnBrk="1">
              <a:defRPr sz="2899">
                <a:solidFill>
                  <a:srgbClr val="A0A0A0"/>
                </a:solidFill>
              </a:defRPr>
            </a:lvl1pPr>
          </a:lstStyle>
          <a:p>
            <a:fld id="{E37FF8B7-CD15-42AD-AFC3-3239F7192765}" type="slidenum">
              <a:rPr lang="en-US" altLang="en-US"/>
              <a:pPr/>
              <a:t>‹#›</a:t>
            </a:fld>
            <a:endParaRPr lang="en-US" altLang="en-US"/>
          </a:p>
        </p:txBody>
      </p:sp>
      <p:sp>
        <p:nvSpPr>
          <p:cNvPr id="1028" name="Title Placeholder 4">
            <a:extLst>
              <a:ext uri="{FF2B5EF4-FFF2-40B4-BE49-F238E27FC236}">
                <a16:creationId xmlns:a16="http://schemas.microsoft.com/office/drawing/2014/main" id="{87E97961-FCE1-4C60-814C-649922F9C742}"/>
              </a:ext>
            </a:extLst>
          </p:cNvPr>
          <p:cNvSpPr>
            <a:spLocks noGrp="1" noChangeArrowheads="1"/>
          </p:cNvSpPr>
          <p:nvPr>
            <p:ph type="title"/>
          </p:nvPr>
        </p:nvSpPr>
        <p:spPr bwMode="auto">
          <a:xfrm>
            <a:off x="1219201" y="1917701"/>
            <a:ext cx="21021676" cy="265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404713799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Lst>
  <p:transition>
    <p:fade/>
  </p:transition>
  <p:txStyles>
    <p:titleStyle>
      <a:lvl1pPr algn="l" defTabSz="1086894" rtl="0" fontAlgn="base">
        <a:spcBef>
          <a:spcPct val="0"/>
        </a:spcBef>
        <a:spcAft>
          <a:spcPct val="0"/>
        </a:spcAft>
        <a:defRPr sz="10495" kern="1200">
          <a:solidFill>
            <a:schemeClr val="accent1"/>
          </a:solidFill>
          <a:latin typeface="+mj-lt"/>
          <a:ea typeface="Artifakt Legend"/>
          <a:cs typeface="Artifakt Legend"/>
        </a:defRPr>
      </a:lvl1pPr>
      <a:lvl2pPr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2pPr>
      <a:lvl3pPr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3pPr>
      <a:lvl4pPr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4pPr>
      <a:lvl5pPr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5pPr>
      <a:lvl6pPr marL="456971"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6pPr>
      <a:lvl7pPr marL="913943"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7pPr>
      <a:lvl8pPr marL="1370914"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8pPr>
      <a:lvl9pPr marL="1827886"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9pPr>
    </p:titleStyle>
    <p:bodyStyle>
      <a:lvl1pPr marL="472839" indent="-472839" algn="l" defTabSz="1086894" rtl="0" fontAlgn="base">
        <a:lnSpc>
          <a:spcPct val="140000"/>
        </a:lnSpc>
        <a:spcBef>
          <a:spcPct val="20000"/>
        </a:spcBef>
        <a:spcAft>
          <a:spcPct val="0"/>
        </a:spcAft>
        <a:buClr>
          <a:schemeClr val="accent1"/>
        </a:buClr>
        <a:buFont typeface="Arial" panose="020B0604020202020204" pitchFamily="34" charset="0"/>
        <a:buChar char="•"/>
        <a:defRPr sz="2999" kern="1200">
          <a:solidFill>
            <a:schemeClr val="tx1"/>
          </a:solidFill>
          <a:latin typeface="Arial" panose="020B0604020202020204" pitchFamily="34" charset="0"/>
          <a:ea typeface="+mn-ea"/>
          <a:cs typeface="Arial" panose="020B0604020202020204" pitchFamily="34" charset="0"/>
        </a:defRPr>
      </a:lvl1pPr>
      <a:lvl2pPr marL="920290" indent="-447452" algn="l" defTabSz="1086894" rtl="0" fontAlgn="base">
        <a:lnSpc>
          <a:spcPct val="140000"/>
        </a:lnSpc>
        <a:spcBef>
          <a:spcPct val="20000"/>
        </a:spcBef>
        <a:spcAft>
          <a:spcPct val="0"/>
        </a:spcAft>
        <a:buClr>
          <a:schemeClr val="accent1"/>
        </a:buClr>
        <a:buFont typeface="Courier New" panose="02070309020205020404" pitchFamily="49" charset="0"/>
        <a:buChar char="o"/>
        <a:defRPr sz="2999" kern="1200">
          <a:solidFill>
            <a:schemeClr val="tx1"/>
          </a:solidFill>
          <a:latin typeface="Arial" panose="020B0604020202020204" pitchFamily="34" charset="0"/>
          <a:ea typeface="+mn-ea"/>
          <a:cs typeface="Arial" panose="020B0604020202020204" pitchFamily="34" charset="0"/>
        </a:defRPr>
      </a:lvl2pPr>
      <a:lvl3pPr marL="1393129" indent="-398265" algn="l" defTabSz="1086894" rtl="0" fontAlgn="base">
        <a:lnSpc>
          <a:spcPct val="140000"/>
        </a:lnSpc>
        <a:spcBef>
          <a:spcPct val="20000"/>
        </a:spcBef>
        <a:spcAft>
          <a:spcPct val="0"/>
        </a:spcAft>
        <a:buClr>
          <a:schemeClr val="accent1"/>
        </a:buClr>
        <a:buFont typeface="Wingdings" panose="05000000000000000000" pitchFamily="2" charset="2"/>
        <a:buChar char="§"/>
        <a:defRPr sz="2999" kern="1200">
          <a:solidFill>
            <a:schemeClr val="tx1"/>
          </a:solidFill>
          <a:latin typeface="Arial" panose="020B0604020202020204" pitchFamily="34" charset="0"/>
          <a:ea typeface="+mn-ea"/>
          <a:cs typeface="Arial" panose="020B0604020202020204" pitchFamily="34" charset="0"/>
        </a:defRPr>
      </a:lvl3pPr>
      <a:lvl4pPr marL="1840579" indent="-447452" algn="l" defTabSz="1086894" rtl="0" fontAlgn="base">
        <a:lnSpc>
          <a:spcPct val="140000"/>
        </a:lnSpc>
        <a:spcBef>
          <a:spcPct val="20000"/>
        </a:spcBef>
        <a:spcAft>
          <a:spcPct val="0"/>
        </a:spcAft>
        <a:buClr>
          <a:schemeClr val="accent1"/>
        </a:buClr>
        <a:buFont typeface="Arial" panose="020B0604020202020204" pitchFamily="34" charset="0"/>
        <a:buChar char="•"/>
        <a:defRPr sz="2999" kern="1200">
          <a:solidFill>
            <a:schemeClr val="tx1"/>
          </a:solidFill>
          <a:latin typeface="Arial" panose="020B0604020202020204" pitchFamily="34" charset="0"/>
          <a:ea typeface="+mn-ea"/>
          <a:cs typeface="Arial" panose="020B0604020202020204" pitchFamily="34" charset="0"/>
        </a:defRPr>
      </a:lvl4pPr>
      <a:lvl5pPr marL="2289619" indent="-449039" algn="l" defTabSz="1086894" rtl="0" fontAlgn="base">
        <a:lnSpc>
          <a:spcPct val="140000"/>
        </a:lnSpc>
        <a:spcBef>
          <a:spcPct val="20000"/>
        </a:spcBef>
        <a:spcAft>
          <a:spcPct val="0"/>
        </a:spcAft>
        <a:buClr>
          <a:schemeClr val="accent1"/>
        </a:buClr>
        <a:buFont typeface="Arial" panose="020B0604020202020204" pitchFamily="34" charset="0"/>
        <a:buChar char="•"/>
        <a:defRPr sz="2999" kern="1200">
          <a:solidFill>
            <a:schemeClr val="tx1"/>
          </a:solidFill>
          <a:latin typeface="Arial" panose="020B0604020202020204" pitchFamily="34" charset="0"/>
          <a:ea typeface="+mn-ea"/>
          <a:cs typeface="Arial" panose="020B0604020202020204" pitchFamily="34" charset="0"/>
        </a:defRPr>
      </a:lvl5pPr>
      <a:lvl6pPr marL="5982008" indent="-543820" algn="l" defTabSz="1087638" rtl="0" eaLnBrk="1" latinLnBrk="0" hangingPunct="1">
        <a:spcBef>
          <a:spcPct val="20000"/>
        </a:spcBef>
        <a:buFont typeface="Arial"/>
        <a:buChar char="•"/>
        <a:defRPr sz="4798" kern="1200">
          <a:solidFill>
            <a:schemeClr val="tx1"/>
          </a:solidFill>
          <a:latin typeface="+mn-lt"/>
          <a:ea typeface="+mn-ea"/>
          <a:cs typeface="+mn-cs"/>
        </a:defRPr>
      </a:lvl6pPr>
      <a:lvl7pPr marL="7069645" indent="-543820" algn="l" defTabSz="1087638" rtl="0" eaLnBrk="1" latinLnBrk="0" hangingPunct="1">
        <a:spcBef>
          <a:spcPct val="20000"/>
        </a:spcBef>
        <a:buFont typeface="Arial"/>
        <a:buChar char="•"/>
        <a:defRPr sz="4798" kern="1200">
          <a:solidFill>
            <a:schemeClr val="tx1"/>
          </a:solidFill>
          <a:latin typeface="+mn-lt"/>
          <a:ea typeface="+mn-ea"/>
          <a:cs typeface="+mn-cs"/>
        </a:defRPr>
      </a:lvl7pPr>
      <a:lvl8pPr marL="8157283" indent="-543820" algn="l" defTabSz="1087638" rtl="0" eaLnBrk="1" latinLnBrk="0" hangingPunct="1">
        <a:spcBef>
          <a:spcPct val="20000"/>
        </a:spcBef>
        <a:buFont typeface="Arial"/>
        <a:buChar char="•"/>
        <a:defRPr sz="4798" kern="1200">
          <a:solidFill>
            <a:schemeClr val="tx1"/>
          </a:solidFill>
          <a:latin typeface="+mn-lt"/>
          <a:ea typeface="+mn-ea"/>
          <a:cs typeface="+mn-cs"/>
        </a:defRPr>
      </a:lvl8pPr>
      <a:lvl9pPr marL="9244921" indent="-543820" algn="l" defTabSz="1087638" rtl="0" eaLnBrk="1" latinLnBrk="0" hangingPunct="1">
        <a:spcBef>
          <a:spcPct val="20000"/>
        </a:spcBef>
        <a:buFont typeface="Arial"/>
        <a:buChar char="•"/>
        <a:defRPr sz="4798" kern="1200">
          <a:solidFill>
            <a:schemeClr val="tx1"/>
          </a:solidFill>
          <a:latin typeface="+mn-lt"/>
          <a:ea typeface="+mn-ea"/>
          <a:cs typeface="+mn-cs"/>
        </a:defRPr>
      </a:lvl9pPr>
    </p:bodyStyle>
    <p:otherStyle>
      <a:defPPr>
        <a:defRPr lang="en-US"/>
      </a:defPPr>
      <a:lvl1pPr marL="0" algn="l" defTabSz="1087638" rtl="0" eaLnBrk="1" latinLnBrk="0" hangingPunct="1">
        <a:defRPr sz="4298" kern="1200">
          <a:solidFill>
            <a:schemeClr val="tx1"/>
          </a:solidFill>
          <a:latin typeface="+mn-lt"/>
          <a:ea typeface="+mn-ea"/>
          <a:cs typeface="+mn-cs"/>
        </a:defRPr>
      </a:lvl1pPr>
      <a:lvl2pPr marL="1087638" algn="l" defTabSz="1087638" rtl="0" eaLnBrk="1" latinLnBrk="0" hangingPunct="1">
        <a:defRPr sz="4298" kern="1200">
          <a:solidFill>
            <a:schemeClr val="tx1"/>
          </a:solidFill>
          <a:latin typeface="+mn-lt"/>
          <a:ea typeface="+mn-ea"/>
          <a:cs typeface="+mn-cs"/>
        </a:defRPr>
      </a:lvl2pPr>
      <a:lvl3pPr marL="2175276" algn="l" defTabSz="1087638" rtl="0" eaLnBrk="1" latinLnBrk="0" hangingPunct="1">
        <a:defRPr sz="4298" kern="1200">
          <a:solidFill>
            <a:schemeClr val="tx1"/>
          </a:solidFill>
          <a:latin typeface="+mn-lt"/>
          <a:ea typeface="+mn-ea"/>
          <a:cs typeface="+mn-cs"/>
        </a:defRPr>
      </a:lvl3pPr>
      <a:lvl4pPr marL="3262914" algn="l" defTabSz="1087638" rtl="0" eaLnBrk="1" latinLnBrk="0" hangingPunct="1">
        <a:defRPr sz="4298" kern="1200">
          <a:solidFill>
            <a:schemeClr val="tx1"/>
          </a:solidFill>
          <a:latin typeface="+mn-lt"/>
          <a:ea typeface="+mn-ea"/>
          <a:cs typeface="+mn-cs"/>
        </a:defRPr>
      </a:lvl4pPr>
      <a:lvl5pPr marL="4350552" algn="l" defTabSz="1087638" rtl="0" eaLnBrk="1" latinLnBrk="0" hangingPunct="1">
        <a:defRPr sz="4298" kern="1200">
          <a:solidFill>
            <a:schemeClr val="tx1"/>
          </a:solidFill>
          <a:latin typeface="+mn-lt"/>
          <a:ea typeface="+mn-ea"/>
          <a:cs typeface="+mn-cs"/>
        </a:defRPr>
      </a:lvl5pPr>
      <a:lvl6pPr marL="5438190" algn="l" defTabSz="1087638" rtl="0" eaLnBrk="1" latinLnBrk="0" hangingPunct="1">
        <a:defRPr sz="4298" kern="1200">
          <a:solidFill>
            <a:schemeClr val="tx1"/>
          </a:solidFill>
          <a:latin typeface="+mn-lt"/>
          <a:ea typeface="+mn-ea"/>
          <a:cs typeface="+mn-cs"/>
        </a:defRPr>
      </a:lvl6pPr>
      <a:lvl7pPr marL="6525825" algn="l" defTabSz="1087638" rtl="0" eaLnBrk="1" latinLnBrk="0" hangingPunct="1">
        <a:defRPr sz="4298" kern="1200">
          <a:solidFill>
            <a:schemeClr val="tx1"/>
          </a:solidFill>
          <a:latin typeface="+mn-lt"/>
          <a:ea typeface="+mn-ea"/>
          <a:cs typeface="+mn-cs"/>
        </a:defRPr>
      </a:lvl7pPr>
      <a:lvl8pPr marL="7613463" algn="l" defTabSz="1087638" rtl="0" eaLnBrk="1" latinLnBrk="0" hangingPunct="1">
        <a:defRPr sz="4298" kern="1200">
          <a:solidFill>
            <a:schemeClr val="tx1"/>
          </a:solidFill>
          <a:latin typeface="+mn-lt"/>
          <a:ea typeface="+mn-ea"/>
          <a:cs typeface="+mn-cs"/>
        </a:defRPr>
      </a:lvl8pPr>
      <a:lvl9pPr marL="8701101" algn="l" defTabSz="1087638" rtl="0" eaLnBrk="1" latinLnBrk="0" hangingPunct="1">
        <a:defRPr sz="42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blog.coolorange.com/2015/08/21/data-standard-dynamic-properties/" TargetMode="Externa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help.autodesk.com/view/VAULT/2020/ENU/?guid=GUID-35BE7DEF-C918-4298-9606-F999F4CC4D02" TargetMode="Externa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help.autodesk.com/view/VAULT/2020/ENU/?guid=GUID-DBDC927B-269D-4552-AECF-37CEDE0AE326" TargetMode="Externa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help.autodesk.com/view/VAULT/2020/ENU/?guid=GUID-E853B96F-4B6C-425A-BA32-DE858E1AA6DF" TargetMode="Externa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gif"/><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gif"/><Relationship Id="rId1" Type="http://schemas.openxmlformats.org/officeDocument/2006/relationships/slideLayout" Target="../slideLayouts/slideLayout8.xml"/><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gif"/><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hyperlink" Target="https://blog.coolorange.com/2015/07/24/editing-data-standard-2016-files-with-visual-studio/" TargetMode="External"/><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s://forums.autodesk.com/t5/vault-customization/bd-p/301" TargetMode="External"/><Relationship Id="rId2" Type="http://schemas.openxmlformats.org/officeDocument/2006/relationships/hyperlink" Target="http://help.autodesk.com/view/VAULT/2020/ENU/?guid=GUID-5030830E-69F8-4A57-ABE4-D1D430C58F95" TargetMode="External"/><Relationship Id="rId1" Type="http://schemas.openxmlformats.org/officeDocument/2006/relationships/slideLayout" Target="../slideLayouts/slideLayout6.xml"/><Relationship Id="rId4" Type="http://schemas.openxmlformats.org/officeDocument/2006/relationships/hyperlink" Target="http://blog.coolorange.com/"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s://www.surveymonkey.com/r/AU2019CollabSurvey" TargetMode="External"/><Relationship Id="rId2" Type="http://schemas.openxmlformats.org/officeDocument/2006/relationships/image" Target="../media/image99.jpeg"/><Relationship Id="rId1" Type="http://schemas.openxmlformats.org/officeDocument/2006/relationships/slideLayout" Target="../slideLayouts/slideLayout14.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CEAFBBC3-AB89-6B46-8D76-DF42A9F5E335}"/>
              </a:ext>
            </a:extLst>
          </p:cNvPr>
          <p:cNvSpPr>
            <a:spLocks noGrp="1" noChangeArrowheads="1"/>
          </p:cNvSpPr>
          <p:nvPr>
            <p:ph type="title"/>
          </p:nvPr>
        </p:nvSpPr>
        <p:spPr>
          <a:xfrm>
            <a:off x="1654175" y="1398588"/>
            <a:ext cx="20154900" cy="3825875"/>
          </a:xfrm>
        </p:spPr>
        <p:txBody>
          <a:bodyPr/>
          <a:lstStyle/>
          <a:p>
            <a:r>
              <a:rPr lang="en-US" altLang="it-IT" sz="12000" dirty="0"/>
              <a:t>Vault Data Standard</a:t>
            </a:r>
            <a:br>
              <a:rPr lang="en-US" altLang="it-IT" sz="12000" dirty="0"/>
            </a:br>
            <a:r>
              <a:rPr lang="en-US" altLang="it-IT" sz="12000" dirty="0"/>
              <a:t>Introduction</a:t>
            </a:r>
          </a:p>
        </p:txBody>
      </p:sp>
      <p:sp>
        <p:nvSpPr>
          <p:cNvPr id="22531" name="Text Placeholder 2">
            <a:extLst>
              <a:ext uri="{FF2B5EF4-FFF2-40B4-BE49-F238E27FC236}">
                <a16:creationId xmlns:a16="http://schemas.microsoft.com/office/drawing/2014/main" id="{E4E6834F-1563-5E4A-B292-C244CDE4600E}"/>
              </a:ext>
            </a:extLst>
          </p:cNvPr>
          <p:cNvSpPr>
            <a:spLocks noGrp="1" noChangeArrowheads="1"/>
          </p:cNvSpPr>
          <p:nvPr>
            <p:ph type="body" sz="quarter" idx="13"/>
          </p:nvPr>
        </p:nvSpPr>
        <p:spPr>
          <a:xfrm>
            <a:off x="1660525" y="5224463"/>
            <a:ext cx="12927013" cy="2468562"/>
          </a:xfrm>
        </p:spPr>
        <p:txBody>
          <a:bodyPr/>
          <a:lstStyle/>
          <a:p>
            <a:r>
              <a:rPr lang="en-US" altLang="it-IT" dirty="0"/>
              <a:t>Marco Mirandola</a:t>
            </a:r>
          </a:p>
          <a:p>
            <a:r>
              <a:rPr lang="en-US" altLang="it-IT" sz="3600" dirty="0"/>
              <a:t>CEO @ coolOrange</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replace by copy</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VDS offers a dedicated replace function, which takes care of related drawings</a:t>
            </a:r>
          </a:p>
        </p:txBody>
      </p:sp>
      <p:pic>
        <p:nvPicPr>
          <p:cNvPr id="5" name="Picture Placeholder 4">
            <a:extLst>
              <a:ext uri="{FF2B5EF4-FFF2-40B4-BE49-F238E27FC236}">
                <a16:creationId xmlns:a16="http://schemas.microsoft.com/office/drawing/2014/main" id="{67E3EE79-E360-C443-B1E9-A34CDEFD2BAA}"/>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tretch>
            <a:fillRect/>
          </a:stretch>
        </p:blipFill>
        <p:spPr>
          <a:xfrm>
            <a:off x="11863930" y="2130512"/>
            <a:ext cx="12507370" cy="9454976"/>
          </a:xfrm>
          <a:prstGeom prst="rect">
            <a:avLst/>
          </a:prstGeom>
        </p:spPr>
      </p:pic>
    </p:spTree>
    <p:extLst>
      <p:ext uri="{BB962C8B-B14F-4D97-AF65-F5344CB8AC3E}">
        <p14:creationId xmlns:p14="http://schemas.microsoft.com/office/powerpoint/2010/main" val="31287098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functional designs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VDS offers a dedicated dialog for functional designs, where several components needs to be saved at once</a:t>
            </a:r>
          </a:p>
        </p:txBody>
      </p:sp>
      <p:pic>
        <p:nvPicPr>
          <p:cNvPr id="5" name="Picture Placeholder 4">
            <a:extLst>
              <a:ext uri="{FF2B5EF4-FFF2-40B4-BE49-F238E27FC236}">
                <a16:creationId xmlns:a16="http://schemas.microsoft.com/office/drawing/2014/main" id="{22D82A15-8EE4-4F47-8B6B-83F08DF85282}"/>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tretch>
            <a:fillRect/>
          </a:stretch>
        </p:blipFill>
        <p:spPr>
          <a:xfrm>
            <a:off x="11051540" y="2418080"/>
            <a:ext cx="13319760" cy="8879840"/>
          </a:xfrm>
          <a:prstGeom prst="rect">
            <a:avLst/>
          </a:prstGeom>
        </p:spPr>
      </p:pic>
    </p:spTree>
    <p:extLst>
      <p:ext uri="{BB962C8B-B14F-4D97-AF65-F5344CB8AC3E}">
        <p14:creationId xmlns:p14="http://schemas.microsoft.com/office/powerpoint/2010/main" val="26865541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1368F7-9380-0644-BF19-CBAE506985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27886" y="0"/>
            <a:ext cx="11443414" cy="7294185"/>
          </a:xfrm>
          <a:prstGeom prst="rect">
            <a:avLst/>
          </a:prstGeom>
        </p:spPr>
      </p:pic>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VDS is smart</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fontScale="85000" lnSpcReduction="10000"/>
          </a:bodyPr>
          <a:lstStyle/>
          <a:p>
            <a:pPr defTabSz="1088182" fontAlgn="auto">
              <a:spcAft>
                <a:spcPts val="0"/>
              </a:spcAft>
              <a:buFont typeface="Arial"/>
              <a:buNone/>
              <a:defRPr/>
            </a:pPr>
            <a:r>
              <a:rPr lang="en-US" sz="4400" dirty="0">
                <a:latin typeface="+mj-lt"/>
              </a:rPr>
              <a:t>VDS has some built in behaviors to simplify usability</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Once an assembly is saved, new added components will be suggested to be placed into the same folder</a:t>
            </a:r>
          </a:p>
          <a:p>
            <a:pPr defTabSz="1088182" fontAlgn="auto">
              <a:spcAft>
                <a:spcPts val="0"/>
              </a:spcAft>
              <a:buFont typeface="Arial"/>
              <a:buNone/>
              <a:defRPr/>
            </a:pPr>
            <a:r>
              <a:rPr lang="en-US" sz="4400" dirty="0">
                <a:latin typeface="+mj-lt"/>
              </a:rPr>
              <a:t>When saving a drawing, the suggested folder will be the one from the inserted model</a:t>
            </a:r>
          </a:p>
          <a:p>
            <a:pPr defTabSz="1088182" fontAlgn="auto">
              <a:spcAft>
                <a:spcPts val="0"/>
              </a:spcAft>
              <a:buFont typeface="Arial"/>
              <a:buNone/>
              <a:defRPr/>
            </a:pPr>
            <a:r>
              <a:rPr lang="en-US" sz="4400" dirty="0">
                <a:latin typeface="+mj-lt"/>
              </a:rPr>
              <a:t>If the numbering scheme name matches a category name, by selecting the category, the numbering scheme will follow</a:t>
            </a:r>
          </a:p>
        </p:txBody>
      </p:sp>
      <p:pic>
        <p:nvPicPr>
          <p:cNvPr id="6" name="Picture 5">
            <a:extLst>
              <a:ext uri="{FF2B5EF4-FFF2-40B4-BE49-F238E27FC236}">
                <a16:creationId xmlns:a16="http://schemas.microsoft.com/office/drawing/2014/main" id="{8F564C40-1F03-2E4F-AA60-0B13BCE393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927886" y="6520224"/>
            <a:ext cx="11443414" cy="7172960"/>
          </a:xfrm>
          <a:prstGeom prst="rect">
            <a:avLst/>
          </a:prstGeom>
        </p:spPr>
      </p:pic>
    </p:spTree>
    <p:extLst>
      <p:ext uri="{BB962C8B-B14F-4D97-AF65-F5344CB8AC3E}">
        <p14:creationId xmlns:p14="http://schemas.microsoft.com/office/powerpoint/2010/main" val="25494844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D3051A-739F-AC42-BCA4-0EADCD2C98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889740" y="0"/>
            <a:ext cx="12481560" cy="7680960"/>
          </a:xfrm>
          <a:prstGeom prst="rect">
            <a:avLst/>
          </a:prstGeom>
        </p:spPr>
      </p:pic>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fontScale="90000"/>
          </a:bodyPr>
          <a:lstStyle/>
          <a:p>
            <a:r>
              <a:rPr lang="en-US" altLang="it-IT" dirty="0"/>
              <a:t>Vault file creation</a:t>
            </a:r>
            <a:br>
              <a:rPr lang="en-US" altLang="it-IT" dirty="0"/>
            </a:br>
            <a:r>
              <a:rPr lang="en-US" altLang="it-IT" dirty="0"/>
              <a:t>Vault file property editing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File creation dialog for Vault</a:t>
            </a:r>
          </a:p>
          <a:p>
            <a:pPr defTabSz="1088182" fontAlgn="auto">
              <a:spcAft>
                <a:spcPts val="0"/>
              </a:spcAft>
              <a:buFont typeface="Arial"/>
              <a:buNone/>
              <a:defRPr/>
            </a:pPr>
            <a:r>
              <a:rPr lang="en-US" sz="4400" dirty="0">
                <a:latin typeface="+mj-lt"/>
              </a:rPr>
              <a:t>Create files from a template</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Edit properties</a:t>
            </a:r>
          </a:p>
        </p:txBody>
      </p:sp>
      <p:pic>
        <p:nvPicPr>
          <p:cNvPr id="5" name="Picture 4">
            <a:extLst>
              <a:ext uri="{FF2B5EF4-FFF2-40B4-BE49-F238E27FC236}">
                <a16:creationId xmlns:a16="http://schemas.microsoft.com/office/drawing/2014/main" id="{3B3C8770-0944-0B4C-A54D-FEAA0EFF3D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889740" y="6035040"/>
            <a:ext cx="12481560" cy="7680960"/>
          </a:xfrm>
          <a:prstGeom prst="rect">
            <a:avLst/>
          </a:prstGeom>
        </p:spPr>
      </p:pic>
    </p:spTree>
    <p:extLst>
      <p:ext uri="{BB962C8B-B14F-4D97-AF65-F5344CB8AC3E}">
        <p14:creationId xmlns:p14="http://schemas.microsoft.com/office/powerpoint/2010/main" val="17077571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fontScale="90000"/>
          </a:bodyPr>
          <a:lstStyle/>
          <a:p>
            <a:r>
              <a:rPr lang="en-US" altLang="it-IT" dirty="0"/>
              <a:t>Vault folder creation</a:t>
            </a:r>
            <a:br>
              <a:rPr lang="en-US" altLang="it-IT" dirty="0"/>
            </a:br>
            <a:r>
              <a:rPr lang="en-US" altLang="it-IT" dirty="0"/>
              <a:t>Vault folder property editing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Folder creation dialog for Vault</a:t>
            </a:r>
          </a:p>
          <a:p>
            <a:pPr defTabSz="1088182" fontAlgn="auto">
              <a:spcAft>
                <a:spcPts val="0"/>
              </a:spcAft>
              <a:buFont typeface="Arial"/>
              <a:buNone/>
              <a:defRPr/>
            </a:pPr>
            <a:r>
              <a:rPr lang="en-US" sz="4400" dirty="0">
                <a:latin typeface="+mj-lt"/>
              </a:rPr>
              <a:t>Numbering for folders</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Edit properties</a:t>
            </a:r>
          </a:p>
        </p:txBody>
      </p:sp>
      <p:pic>
        <p:nvPicPr>
          <p:cNvPr id="5" name="Picture 4">
            <a:extLst>
              <a:ext uri="{FF2B5EF4-FFF2-40B4-BE49-F238E27FC236}">
                <a16:creationId xmlns:a16="http://schemas.microsoft.com/office/drawing/2014/main" id="{2D58EFD0-6795-B14E-8FFA-83C35197606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66932" y="751561"/>
            <a:ext cx="11804368" cy="6421120"/>
          </a:xfrm>
          <a:prstGeom prst="rect">
            <a:avLst/>
          </a:prstGeom>
        </p:spPr>
      </p:pic>
      <p:pic>
        <p:nvPicPr>
          <p:cNvPr id="6" name="Picture 5">
            <a:extLst>
              <a:ext uri="{FF2B5EF4-FFF2-40B4-BE49-F238E27FC236}">
                <a16:creationId xmlns:a16="http://schemas.microsoft.com/office/drawing/2014/main" id="{8DC39989-6EA0-9D49-82B9-54EDF925A5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66932" y="7172681"/>
            <a:ext cx="11804368" cy="5669559"/>
          </a:xfrm>
          <a:prstGeom prst="rect">
            <a:avLst/>
          </a:prstGeom>
        </p:spPr>
      </p:pic>
    </p:spTree>
    <p:extLst>
      <p:ext uri="{BB962C8B-B14F-4D97-AF65-F5344CB8AC3E}">
        <p14:creationId xmlns:p14="http://schemas.microsoft.com/office/powerpoint/2010/main" val="17384833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7D26D8-2F15-D143-B73D-75B65DD1A416}"/>
              </a:ext>
            </a:extLst>
          </p:cNvPr>
          <p:cNvPicPr>
            <a:picLocks noChangeAspect="1"/>
          </p:cNvPicPr>
          <p:nvPr/>
        </p:nvPicPr>
        <p:blipFill>
          <a:blip r:embed="rId2"/>
          <a:stretch>
            <a:fillRect/>
          </a:stretch>
        </p:blipFill>
        <p:spPr>
          <a:xfrm>
            <a:off x="13725192" y="8032788"/>
            <a:ext cx="10255813" cy="5403600"/>
          </a:xfrm>
          <a:prstGeom prst="rect">
            <a:avLst/>
          </a:prstGeom>
          <a:effectLst>
            <a:outerShdw blurRad="50800" dist="38100" dir="18900000" algn="bl" rotWithShape="0">
              <a:prstClr val="black">
                <a:alpha val="40000"/>
              </a:prstClr>
            </a:outerShdw>
          </a:effectLst>
          <a:scene3d>
            <a:camera prst="perspectiveLeft"/>
            <a:lightRig rig="threePt" dir="t"/>
          </a:scene3d>
        </p:spPr>
      </p:pic>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Vault tabs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Datasheet for files, folders, items, change order, custom objects</a:t>
            </a:r>
          </a:p>
          <a:p>
            <a:pPr defTabSz="1088182" fontAlgn="auto">
              <a:spcAft>
                <a:spcPts val="0"/>
              </a:spcAft>
              <a:buFont typeface="Arial"/>
              <a:buNone/>
              <a:defRPr/>
            </a:pPr>
            <a:r>
              <a:rPr lang="en-US" sz="4400" dirty="0">
                <a:latin typeface="+mj-lt"/>
              </a:rPr>
              <a:t>CAD BOM preview for files</a:t>
            </a:r>
          </a:p>
          <a:p>
            <a:pPr defTabSz="1088182" fontAlgn="auto">
              <a:spcAft>
                <a:spcPts val="0"/>
              </a:spcAft>
              <a:buFont typeface="Arial"/>
              <a:buNone/>
              <a:defRPr/>
            </a:pPr>
            <a:r>
              <a:rPr lang="en-US" sz="4400" dirty="0">
                <a:latin typeface="+mj-lt"/>
              </a:rPr>
              <a:t>Related files dialog for items</a:t>
            </a:r>
          </a:p>
          <a:p>
            <a:pPr defTabSz="1088182" fontAlgn="auto">
              <a:spcAft>
                <a:spcPts val="0"/>
              </a:spcAft>
              <a:buFont typeface="Arial"/>
              <a:buNone/>
              <a:defRPr/>
            </a:pPr>
            <a:endParaRPr lang="en-US" sz="4400" dirty="0">
              <a:latin typeface="+mj-lt"/>
            </a:endParaRPr>
          </a:p>
        </p:txBody>
      </p:sp>
      <p:pic>
        <p:nvPicPr>
          <p:cNvPr id="11" name="Picture 10">
            <a:extLst>
              <a:ext uri="{FF2B5EF4-FFF2-40B4-BE49-F238E27FC236}">
                <a16:creationId xmlns:a16="http://schemas.microsoft.com/office/drawing/2014/main" id="{D17FA258-BE01-4047-B0EC-234EFF893C0E}"/>
              </a:ext>
            </a:extLst>
          </p:cNvPr>
          <p:cNvPicPr>
            <a:picLocks noChangeAspect="1"/>
          </p:cNvPicPr>
          <p:nvPr/>
        </p:nvPicPr>
        <p:blipFill>
          <a:blip r:embed="rId3"/>
          <a:stretch>
            <a:fillRect/>
          </a:stretch>
        </p:blipFill>
        <p:spPr>
          <a:xfrm>
            <a:off x="6448893" y="8036388"/>
            <a:ext cx="8394431" cy="5400000"/>
          </a:xfrm>
          <a:prstGeom prst="rect">
            <a:avLst/>
          </a:prstGeom>
          <a:effectLst>
            <a:outerShdw blurRad="50800" dist="38100" dir="18900000" algn="bl" rotWithShape="0">
              <a:prstClr val="black">
                <a:alpha val="40000"/>
              </a:prstClr>
            </a:outerShdw>
          </a:effectLst>
          <a:scene3d>
            <a:camera prst="perspectiveLeft"/>
            <a:lightRig rig="threePt" dir="t"/>
          </a:scene3d>
        </p:spPr>
      </p:pic>
      <p:pic>
        <p:nvPicPr>
          <p:cNvPr id="8" name="Picture 7">
            <a:extLst>
              <a:ext uri="{FF2B5EF4-FFF2-40B4-BE49-F238E27FC236}">
                <a16:creationId xmlns:a16="http://schemas.microsoft.com/office/drawing/2014/main" id="{0E5CE76A-0EAF-D94A-9864-202FC3628847}"/>
              </a:ext>
            </a:extLst>
          </p:cNvPr>
          <p:cNvPicPr>
            <a:picLocks noChangeAspect="1"/>
          </p:cNvPicPr>
          <p:nvPr/>
        </p:nvPicPr>
        <p:blipFill>
          <a:blip r:embed="rId4"/>
          <a:stretch>
            <a:fillRect/>
          </a:stretch>
        </p:blipFill>
        <p:spPr>
          <a:xfrm>
            <a:off x="-756571" y="8036388"/>
            <a:ext cx="7892308" cy="5400000"/>
          </a:xfrm>
          <a:prstGeom prst="rect">
            <a:avLst/>
          </a:prstGeom>
          <a:effectLst>
            <a:outerShdw blurRad="50800" dist="38100" dir="18900000" algn="bl" rotWithShape="0">
              <a:prstClr val="black">
                <a:alpha val="40000"/>
              </a:prstClr>
            </a:outerShdw>
          </a:effectLst>
          <a:scene3d>
            <a:camera prst="perspectiveLeft"/>
            <a:lightRig rig="threePt" dir="t"/>
          </a:scene3d>
        </p:spPr>
      </p:pic>
    </p:spTree>
    <p:extLst>
      <p:ext uri="{BB962C8B-B14F-4D97-AF65-F5344CB8AC3E}">
        <p14:creationId xmlns:p14="http://schemas.microsoft.com/office/powerpoint/2010/main" val="39796030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0392F2E-C125-8A43-AAFE-24F4F97C3704}"/>
              </a:ext>
            </a:extLst>
          </p:cNvPr>
          <p:cNvSpPr>
            <a:spLocks noGrp="1" noChangeArrowheads="1"/>
          </p:cNvSpPr>
          <p:nvPr>
            <p:ph type="title"/>
          </p:nvPr>
        </p:nvSpPr>
        <p:spPr>
          <a:xfrm>
            <a:off x="1219200" y="1565275"/>
            <a:ext cx="20661313" cy="2306638"/>
          </a:xfrm>
        </p:spPr>
        <p:txBody>
          <a:bodyPr/>
          <a:lstStyle/>
          <a:p>
            <a:r>
              <a:rPr lang="en-US" altLang="it-IT" sz="9600" dirty="0"/>
              <a:t>Data Standard Installation/Upgrade</a:t>
            </a:r>
          </a:p>
        </p:txBody>
      </p:sp>
    </p:spTree>
    <p:extLst>
      <p:ext uri="{BB962C8B-B14F-4D97-AF65-F5344CB8AC3E}">
        <p14:creationId xmlns:p14="http://schemas.microsoft.com/office/powerpoint/2010/main" val="41155270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VDS installation</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VDS is part of the Vault client setup since Vault 2019</a:t>
            </a:r>
          </a:p>
          <a:p>
            <a:pPr defTabSz="1088182" fontAlgn="auto">
              <a:spcAft>
                <a:spcPts val="0"/>
              </a:spcAft>
              <a:buFont typeface="Arial"/>
              <a:buNone/>
              <a:defRPr/>
            </a:pPr>
            <a:r>
              <a:rPr lang="en-US" sz="4400" dirty="0">
                <a:latin typeface="+mj-lt"/>
              </a:rPr>
              <a:t>3 separate installer for Vault, AutoCAD, Inventor</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2000" dirty="0">
                <a:latin typeface="+mj-lt"/>
              </a:rPr>
              <a:t>https://</a:t>
            </a:r>
            <a:r>
              <a:rPr lang="en-US" sz="2000" dirty="0" err="1">
                <a:latin typeface="+mj-lt"/>
              </a:rPr>
              <a:t>knowledge.autodesk.com</a:t>
            </a:r>
            <a:r>
              <a:rPr lang="en-US" sz="2000" dirty="0">
                <a:latin typeface="+mj-lt"/>
              </a:rPr>
              <a:t>/support/vault-products/troubleshooting/</a:t>
            </a:r>
            <a:r>
              <a:rPr lang="en-US" sz="2000" dirty="0" err="1">
                <a:latin typeface="+mj-lt"/>
              </a:rPr>
              <a:t>caas</a:t>
            </a:r>
            <a:r>
              <a:rPr lang="en-US" sz="2000" dirty="0">
                <a:latin typeface="+mj-lt"/>
              </a:rPr>
              <a:t>/</a:t>
            </a:r>
            <a:r>
              <a:rPr lang="en-US" sz="2000" dirty="0" err="1">
                <a:latin typeface="+mj-lt"/>
              </a:rPr>
              <a:t>CloudHelp</a:t>
            </a:r>
            <a:r>
              <a:rPr lang="en-US" sz="2000" dirty="0">
                <a:latin typeface="+mj-lt"/>
              </a:rPr>
              <a:t>/</a:t>
            </a:r>
            <a:r>
              <a:rPr lang="en-US" sz="2000" dirty="0" err="1">
                <a:latin typeface="+mj-lt"/>
              </a:rPr>
              <a:t>cloudhelp</a:t>
            </a:r>
            <a:r>
              <a:rPr lang="en-US" sz="2000" dirty="0">
                <a:latin typeface="+mj-lt"/>
              </a:rPr>
              <a:t>/2019/ENU/Vault-Install/files/GUID-EF14D3BA-EC42-4388-A0A5-BCEB3BC3A411-htm.html</a:t>
            </a:r>
            <a:endParaRPr lang="en-US" sz="4400" dirty="0">
              <a:latin typeface="+mj-lt"/>
            </a:endParaRPr>
          </a:p>
        </p:txBody>
      </p:sp>
      <p:pic>
        <p:nvPicPr>
          <p:cNvPr id="7" name="Picture 6">
            <a:extLst>
              <a:ext uri="{FF2B5EF4-FFF2-40B4-BE49-F238E27FC236}">
                <a16:creationId xmlns:a16="http://schemas.microsoft.com/office/drawing/2014/main" id="{FF13FDAF-EB85-4146-8117-3790378F43FE}"/>
              </a:ext>
            </a:extLst>
          </p:cNvPr>
          <p:cNvPicPr>
            <a:picLocks noChangeAspect="1"/>
          </p:cNvPicPr>
          <p:nvPr/>
        </p:nvPicPr>
        <p:blipFill>
          <a:blip r:embed="rId2"/>
          <a:stretch>
            <a:fillRect/>
          </a:stretch>
        </p:blipFill>
        <p:spPr>
          <a:xfrm>
            <a:off x="15629908" y="0"/>
            <a:ext cx="8741391" cy="6858000"/>
          </a:xfrm>
          <a:prstGeom prst="rect">
            <a:avLst/>
          </a:prstGeom>
        </p:spPr>
      </p:pic>
      <p:pic>
        <p:nvPicPr>
          <p:cNvPr id="2" name="Picture 1">
            <a:extLst>
              <a:ext uri="{FF2B5EF4-FFF2-40B4-BE49-F238E27FC236}">
                <a16:creationId xmlns:a16="http://schemas.microsoft.com/office/drawing/2014/main" id="{37555172-3D41-0A4F-BB3C-8E0524F52E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29908" y="6861606"/>
            <a:ext cx="8741392" cy="6854394"/>
          </a:xfrm>
          <a:prstGeom prst="rect">
            <a:avLst/>
          </a:prstGeom>
        </p:spPr>
      </p:pic>
    </p:spTree>
    <p:extLst>
      <p:ext uri="{BB962C8B-B14F-4D97-AF65-F5344CB8AC3E}">
        <p14:creationId xmlns:p14="http://schemas.microsoft.com/office/powerpoint/2010/main" val="3155621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8C25C0F-F19F-9149-A685-219A51B640BA}"/>
              </a:ext>
            </a:extLst>
          </p:cNvPr>
          <p:cNvPicPr>
            <a:picLocks noChangeAspect="1"/>
          </p:cNvPicPr>
          <p:nvPr/>
        </p:nvPicPr>
        <p:blipFill>
          <a:blip r:embed="rId2"/>
          <a:stretch>
            <a:fillRect/>
          </a:stretch>
        </p:blipFill>
        <p:spPr>
          <a:xfrm>
            <a:off x="11705996" y="-2005"/>
            <a:ext cx="12665304" cy="13718005"/>
          </a:xfrm>
          <a:prstGeom prst="rect">
            <a:avLst/>
          </a:prstGeom>
        </p:spPr>
      </p:pic>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VDS Folder Structure</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3600" dirty="0">
                <a:latin typeface="Courier" pitchFamily="2" charset="0"/>
              </a:rPr>
              <a:t>C:\</a:t>
            </a:r>
            <a:r>
              <a:rPr lang="en-US" sz="3600" dirty="0" err="1">
                <a:latin typeface="Courier" pitchFamily="2" charset="0"/>
              </a:rPr>
              <a:t>ProgramData</a:t>
            </a:r>
            <a:r>
              <a:rPr lang="en-US" sz="3600" dirty="0">
                <a:latin typeface="Courier" pitchFamily="2" charset="0"/>
              </a:rPr>
              <a:t>\Autodesk\Vault &lt;</a:t>
            </a:r>
            <a:r>
              <a:rPr lang="en-US" sz="3600" dirty="0" err="1">
                <a:latin typeface="Courier" pitchFamily="2" charset="0"/>
              </a:rPr>
              <a:t>Verion</a:t>
            </a:r>
            <a:r>
              <a:rPr lang="en-US" sz="3600" dirty="0">
                <a:latin typeface="Courier" pitchFamily="2" charset="0"/>
              </a:rPr>
              <a:t>&gt;\Extensions\</a:t>
            </a:r>
            <a:r>
              <a:rPr lang="en-US" sz="3600" dirty="0" err="1">
                <a:latin typeface="Courier" pitchFamily="2" charset="0"/>
              </a:rPr>
              <a:t>DataStandard</a:t>
            </a:r>
            <a:endParaRPr lang="en-US" sz="3600" dirty="0">
              <a:latin typeface="Courier" pitchFamily="2" charset="0"/>
            </a:endParaRPr>
          </a:p>
          <a:p>
            <a:pPr defTabSz="1088182" fontAlgn="auto">
              <a:spcAft>
                <a:spcPts val="0"/>
              </a:spcAft>
              <a:buFont typeface="Arial"/>
              <a:buNone/>
              <a:defRPr/>
            </a:pPr>
            <a:r>
              <a:rPr lang="en-US" sz="4400" dirty="0">
                <a:latin typeface="+mj-lt"/>
              </a:rPr>
              <a:t>Folder for CAD and for Vault</a:t>
            </a:r>
          </a:p>
          <a:p>
            <a:pPr defTabSz="1088182" fontAlgn="auto">
              <a:spcAft>
                <a:spcPts val="0"/>
              </a:spcAft>
              <a:buFont typeface="Arial"/>
              <a:buNone/>
              <a:defRPr/>
            </a:pPr>
            <a:r>
              <a:rPr lang="en-US" sz="4400" dirty="0">
                <a:latin typeface="+mj-lt"/>
              </a:rPr>
              <a:t>Split between default and custom</a:t>
            </a:r>
          </a:p>
          <a:p>
            <a:pPr defTabSz="1088182" fontAlgn="auto">
              <a:spcAft>
                <a:spcPts val="0"/>
              </a:spcAft>
              <a:buFont typeface="Arial"/>
              <a:buNone/>
              <a:defRPr/>
            </a:pPr>
            <a:r>
              <a:rPr lang="en-US" sz="4400" dirty="0">
                <a:latin typeface="+mj-lt"/>
              </a:rPr>
              <a:t>Folder contains a </a:t>
            </a:r>
          </a:p>
          <a:p>
            <a:pPr lvl="1" defTabSz="1088182" fontAlgn="auto">
              <a:spcAft>
                <a:spcPts val="0"/>
              </a:spcAft>
              <a:buNone/>
              <a:defRPr/>
            </a:pPr>
            <a:r>
              <a:rPr lang="en-US" sz="4400" dirty="0">
                <a:latin typeface="+mj-lt"/>
              </a:rPr>
              <a:t>code area (</a:t>
            </a:r>
            <a:r>
              <a:rPr lang="en-US" sz="4400" dirty="0" err="1">
                <a:latin typeface="+mj-lt"/>
              </a:rPr>
              <a:t>addins</a:t>
            </a:r>
            <a:r>
              <a:rPr lang="en-US" sz="4400" dirty="0">
                <a:latin typeface="+mj-lt"/>
              </a:rPr>
              <a:t>)</a:t>
            </a:r>
          </a:p>
          <a:p>
            <a:pPr lvl="1" defTabSz="1088182" fontAlgn="auto">
              <a:spcAft>
                <a:spcPts val="0"/>
              </a:spcAft>
              <a:buNone/>
              <a:defRPr/>
            </a:pPr>
            <a:r>
              <a:rPr lang="en-US" sz="4400" dirty="0">
                <a:latin typeface="+mj-lt"/>
              </a:rPr>
              <a:t>config area (Configuration)</a:t>
            </a:r>
          </a:p>
          <a:p>
            <a:pPr defTabSz="1088182" fontAlgn="auto">
              <a:spcAft>
                <a:spcPts val="0"/>
              </a:spcAft>
              <a:buNone/>
              <a:defRPr/>
            </a:pPr>
            <a:endParaRPr lang="en-US" sz="4400" dirty="0">
              <a:latin typeface="+mj-lt"/>
            </a:endParaRPr>
          </a:p>
        </p:txBody>
      </p:sp>
      <p:cxnSp>
        <p:nvCxnSpPr>
          <p:cNvPr id="6" name="Straight Arrow Connector 5">
            <a:extLst>
              <a:ext uri="{FF2B5EF4-FFF2-40B4-BE49-F238E27FC236}">
                <a16:creationId xmlns:a16="http://schemas.microsoft.com/office/drawing/2014/main" id="{28F0E1FF-C804-404F-9FEC-B68B0D89B4A2}"/>
              </a:ext>
            </a:extLst>
          </p:cNvPr>
          <p:cNvCxnSpPr>
            <a:cxnSpLocks/>
          </p:cNvCxnSpPr>
          <p:nvPr/>
        </p:nvCxnSpPr>
        <p:spPr>
          <a:xfrm flipH="1" flipV="1">
            <a:off x="13202653" y="545432"/>
            <a:ext cx="4734638" cy="212833"/>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BC51C920-1671-FA48-BB8E-0035FAE5E117}"/>
              </a:ext>
            </a:extLst>
          </p:cNvPr>
          <p:cNvCxnSpPr>
            <a:cxnSpLocks/>
            <a:stCxn id="10" idx="1"/>
          </p:cNvCxnSpPr>
          <p:nvPr/>
        </p:nvCxnSpPr>
        <p:spPr>
          <a:xfrm flipH="1">
            <a:off x="13603705" y="758264"/>
            <a:ext cx="4333586" cy="7342999"/>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51BB0A7-44DF-1744-B02A-0ECCA7AD2F67}"/>
              </a:ext>
            </a:extLst>
          </p:cNvPr>
          <p:cNvSpPr txBox="1"/>
          <p:nvPr/>
        </p:nvSpPr>
        <p:spPr>
          <a:xfrm>
            <a:off x="17937291" y="158099"/>
            <a:ext cx="3133550" cy="1200329"/>
          </a:xfrm>
          <a:prstGeom prst="rect">
            <a:avLst/>
          </a:prstGeom>
          <a:noFill/>
        </p:spPr>
        <p:txBody>
          <a:bodyPr wrap="none" rtlCol="0">
            <a:spAutoFit/>
          </a:bodyPr>
          <a:lstStyle/>
          <a:p>
            <a:r>
              <a:rPr lang="en-US">
                <a:solidFill>
                  <a:srgbClr val="FF9900"/>
                </a:solidFill>
              </a:rPr>
              <a:t>PowerShell files</a:t>
            </a:r>
            <a:br>
              <a:rPr lang="en-US">
                <a:solidFill>
                  <a:srgbClr val="FF9900"/>
                </a:solidFill>
              </a:rPr>
            </a:br>
            <a:r>
              <a:rPr lang="en-US">
                <a:solidFill>
                  <a:srgbClr val="FF9900"/>
                </a:solidFill>
              </a:rPr>
              <a:t>business logic</a:t>
            </a:r>
          </a:p>
        </p:txBody>
      </p:sp>
      <p:cxnSp>
        <p:nvCxnSpPr>
          <p:cNvPr id="12" name="Straight Arrow Connector 11">
            <a:extLst>
              <a:ext uri="{FF2B5EF4-FFF2-40B4-BE49-F238E27FC236}">
                <a16:creationId xmlns:a16="http://schemas.microsoft.com/office/drawing/2014/main" id="{F638E737-BC12-7A49-8BD6-D47377D9CDB9}"/>
              </a:ext>
            </a:extLst>
          </p:cNvPr>
          <p:cNvCxnSpPr>
            <a:cxnSpLocks/>
          </p:cNvCxnSpPr>
          <p:nvPr/>
        </p:nvCxnSpPr>
        <p:spPr>
          <a:xfrm flipH="1" flipV="1">
            <a:off x="13892463" y="2037347"/>
            <a:ext cx="3881737" cy="2312579"/>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5EBC3EA-A117-AB4E-9574-9FBB295E1FF0}"/>
              </a:ext>
            </a:extLst>
          </p:cNvPr>
          <p:cNvSpPr txBox="1"/>
          <p:nvPr/>
        </p:nvSpPr>
        <p:spPr>
          <a:xfrm>
            <a:off x="17774199" y="3749761"/>
            <a:ext cx="2943434" cy="1200329"/>
          </a:xfrm>
          <a:prstGeom prst="rect">
            <a:avLst/>
          </a:prstGeom>
          <a:noFill/>
        </p:spPr>
        <p:txBody>
          <a:bodyPr wrap="none" rtlCol="0">
            <a:spAutoFit/>
          </a:bodyPr>
          <a:lstStyle/>
          <a:p>
            <a:r>
              <a:rPr lang="en-US" dirty="0">
                <a:solidFill>
                  <a:srgbClr val="FF9900"/>
                </a:solidFill>
              </a:rPr>
              <a:t>UI (XAML) files</a:t>
            </a:r>
            <a:br>
              <a:rPr lang="en-US" dirty="0">
                <a:solidFill>
                  <a:srgbClr val="FF9900"/>
                </a:solidFill>
              </a:rPr>
            </a:br>
            <a:r>
              <a:rPr lang="en-US" dirty="0">
                <a:solidFill>
                  <a:srgbClr val="FF9900"/>
                </a:solidFill>
              </a:rPr>
              <a:t>config files</a:t>
            </a:r>
          </a:p>
        </p:txBody>
      </p:sp>
      <p:cxnSp>
        <p:nvCxnSpPr>
          <p:cNvPr id="16" name="Straight Arrow Connector 15">
            <a:extLst>
              <a:ext uri="{FF2B5EF4-FFF2-40B4-BE49-F238E27FC236}">
                <a16:creationId xmlns:a16="http://schemas.microsoft.com/office/drawing/2014/main" id="{7741F48A-12D0-D649-BD04-1102805CF3A0}"/>
              </a:ext>
            </a:extLst>
          </p:cNvPr>
          <p:cNvCxnSpPr>
            <a:cxnSpLocks/>
            <a:stCxn id="15" idx="1"/>
          </p:cNvCxnSpPr>
          <p:nvPr/>
        </p:nvCxnSpPr>
        <p:spPr>
          <a:xfrm flipH="1">
            <a:off x="13885542" y="4349926"/>
            <a:ext cx="3888657" cy="5463751"/>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D79EA0E-ED80-5048-A66B-FF73A8C5E2B4}"/>
              </a:ext>
            </a:extLst>
          </p:cNvPr>
          <p:cNvSpPr txBox="1"/>
          <p:nvPr/>
        </p:nvSpPr>
        <p:spPr>
          <a:xfrm>
            <a:off x="17822779" y="7341423"/>
            <a:ext cx="3001143" cy="646331"/>
          </a:xfrm>
          <a:prstGeom prst="rect">
            <a:avLst/>
          </a:prstGeom>
          <a:noFill/>
        </p:spPr>
        <p:txBody>
          <a:bodyPr wrap="none" rtlCol="0">
            <a:spAutoFit/>
          </a:bodyPr>
          <a:lstStyle/>
          <a:p>
            <a:r>
              <a:rPr lang="en-US" dirty="0">
                <a:solidFill>
                  <a:srgbClr val="FF9900"/>
                </a:solidFill>
              </a:rPr>
              <a:t>Custom folders</a:t>
            </a:r>
          </a:p>
        </p:txBody>
      </p:sp>
      <p:cxnSp>
        <p:nvCxnSpPr>
          <p:cNvPr id="20" name="Straight Arrow Connector 19">
            <a:extLst>
              <a:ext uri="{FF2B5EF4-FFF2-40B4-BE49-F238E27FC236}">
                <a16:creationId xmlns:a16="http://schemas.microsoft.com/office/drawing/2014/main" id="{FC2E1F42-44D8-F843-8FF8-D2A019ED4914}"/>
              </a:ext>
            </a:extLst>
          </p:cNvPr>
          <p:cNvCxnSpPr>
            <a:cxnSpLocks/>
          </p:cNvCxnSpPr>
          <p:nvPr/>
        </p:nvCxnSpPr>
        <p:spPr>
          <a:xfrm flipH="1" flipV="1">
            <a:off x="13459326" y="6673516"/>
            <a:ext cx="4363453" cy="991073"/>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B50DA82-B8BE-F746-AB2E-F4ADE8D061C5}"/>
              </a:ext>
            </a:extLst>
          </p:cNvPr>
          <p:cNvCxnSpPr>
            <a:cxnSpLocks/>
            <a:stCxn id="19" idx="1"/>
          </p:cNvCxnSpPr>
          <p:nvPr/>
        </p:nvCxnSpPr>
        <p:spPr>
          <a:xfrm flipH="1">
            <a:off x="13956176" y="7664589"/>
            <a:ext cx="3866603" cy="5982995"/>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sp>
        <p:nvSpPr>
          <p:cNvPr id="2" name="Rounded Rectangle 1">
            <a:extLst>
              <a:ext uri="{FF2B5EF4-FFF2-40B4-BE49-F238E27FC236}">
                <a16:creationId xmlns:a16="http://schemas.microsoft.com/office/drawing/2014/main" id="{A4FB447C-9BCB-E842-A1CF-C2C592C479FD}"/>
              </a:ext>
            </a:extLst>
          </p:cNvPr>
          <p:cNvSpPr/>
          <p:nvPr/>
        </p:nvSpPr>
        <p:spPr>
          <a:xfrm>
            <a:off x="11927840" y="304800"/>
            <a:ext cx="1274813" cy="453464"/>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7" name="Rounded Rectangle 16">
            <a:extLst>
              <a:ext uri="{FF2B5EF4-FFF2-40B4-BE49-F238E27FC236}">
                <a16:creationId xmlns:a16="http://schemas.microsoft.com/office/drawing/2014/main" id="{CA44BE65-D1B1-3A4A-9089-A2861E82EA3A}"/>
              </a:ext>
            </a:extLst>
          </p:cNvPr>
          <p:cNvSpPr/>
          <p:nvPr/>
        </p:nvSpPr>
        <p:spPr>
          <a:xfrm>
            <a:off x="11927840" y="1685411"/>
            <a:ext cx="1964623" cy="453464"/>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id="{CEC68FA4-C7D8-1C4F-8B20-D2D5E65464E0}"/>
              </a:ext>
            </a:extLst>
          </p:cNvPr>
          <p:cNvSpPr/>
          <p:nvPr/>
        </p:nvSpPr>
        <p:spPr>
          <a:xfrm>
            <a:off x="11965383" y="7928325"/>
            <a:ext cx="1589741" cy="405528"/>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Rounded Rectangle 20">
            <a:extLst>
              <a:ext uri="{FF2B5EF4-FFF2-40B4-BE49-F238E27FC236}">
                <a16:creationId xmlns:a16="http://schemas.microsoft.com/office/drawing/2014/main" id="{06224E96-E157-DE48-8369-56F1D8B1B09E}"/>
              </a:ext>
            </a:extLst>
          </p:cNvPr>
          <p:cNvSpPr/>
          <p:nvPr/>
        </p:nvSpPr>
        <p:spPr>
          <a:xfrm>
            <a:off x="12036414" y="9714465"/>
            <a:ext cx="1723332" cy="431195"/>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2" name="Rounded Rectangle 21">
            <a:extLst>
              <a:ext uri="{FF2B5EF4-FFF2-40B4-BE49-F238E27FC236}">
                <a16:creationId xmlns:a16="http://schemas.microsoft.com/office/drawing/2014/main" id="{86AACBD7-E15D-BF46-8890-C8913A586EDF}"/>
              </a:ext>
            </a:extLst>
          </p:cNvPr>
          <p:cNvSpPr/>
          <p:nvPr/>
        </p:nvSpPr>
        <p:spPr>
          <a:xfrm>
            <a:off x="11789374" y="6451468"/>
            <a:ext cx="1814331" cy="453463"/>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4" name="Rounded Rectangle 23">
            <a:extLst>
              <a:ext uri="{FF2B5EF4-FFF2-40B4-BE49-F238E27FC236}">
                <a16:creationId xmlns:a16="http://schemas.microsoft.com/office/drawing/2014/main" id="{3C700003-B720-8642-AE23-57D1356DDBFD}"/>
              </a:ext>
            </a:extLst>
          </p:cNvPr>
          <p:cNvSpPr/>
          <p:nvPr/>
        </p:nvSpPr>
        <p:spPr>
          <a:xfrm>
            <a:off x="11705996" y="13308312"/>
            <a:ext cx="2053750" cy="407688"/>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BD8BC06B-DD97-274F-A3C4-31FBB5B68FEE}"/>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28928830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VDS Logs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fontScale="92500"/>
          </a:bodyPr>
          <a:lstStyle/>
          <a:p>
            <a:pPr defTabSz="1088182" fontAlgn="auto">
              <a:spcAft>
                <a:spcPts val="0"/>
              </a:spcAft>
              <a:buFont typeface="Arial"/>
              <a:buNone/>
              <a:defRPr/>
            </a:pPr>
            <a:r>
              <a:rPr lang="en-US" sz="4400" dirty="0">
                <a:latin typeface="+mj-lt"/>
              </a:rPr>
              <a:t>All logs file are under C:\temp\</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Change log behavior</a:t>
            </a:r>
          </a:p>
          <a:p>
            <a:pPr defTabSz="1088182" fontAlgn="auto">
              <a:spcAft>
                <a:spcPts val="0"/>
              </a:spcAft>
              <a:buFont typeface="Arial"/>
              <a:buNone/>
              <a:defRPr/>
            </a:pPr>
            <a:r>
              <a:rPr lang="en-US" sz="2800" dirty="0">
                <a:latin typeface="Courier" pitchFamily="2" charset="0"/>
              </a:rPr>
              <a:t>C:\</a:t>
            </a:r>
            <a:r>
              <a:rPr lang="en-US" sz="2800" dirty="0" err="1">
                <a:latin typeface="Courier" pitchFamily="2" charset="0"/>
              </a:rPr>
              <a:t>ProgramData</a:t>
            </a:r>
            <a:r>
              <a:rPr lang="en-US" sz="2800" dirty="0">
                <a:latin typeface="Courier" pitchFamily="2" charset="0"/>
              </a:rPr>
              <a:t>\Autodesk\Inventor 2019\</a:t>
            </a:r>
            <a:r>
              <a:rPr lang="en-US" sz="2800" dirty="0" err="1">
                <a:latin typeface="Courier" pitchFamily="2" charset="0"/>
              </a:rPr>
              <a:t>Addins</a:t>
            </a:r>
            <a:r>
              <a:rPr lang="en-US" sz="2800" dirty="0">
                <a:latin typeface="Courier" pitchFamily="2" charset="0"/>
              </a:rPr>
              <a:t>\Data Standard\dataStandard.InvAddin.dll.log4net</a:t>
            </a:r>
          </a:p>
          <a:p>
            <a:pPr defTabSz="1088182" fontAlgn="auto">
              <a:spcAft>
                <a:spcPts val="0"/>
              </a:spcAft>
              <a:buFont typeface="Arial"/>
              <a:buNone/>
              <a:defRPr/>
            </a:pPr>
            <a:r>
              <a:rPr lang="en-US" sz="2800" dirty="0">
                <a:latin typeface="Courier" pitchFamily="2" charset="0"/>
              </a:rPr>
              <a:t>C:\</a:t>
            </a:r>
            <a:r>
              <a:rPr lang="en-US" sz="2800" dirty="0" err="1">
                <a:latin typeface="Courier" pitchFamily="2" charset="0"/>
              </a:rPr>
              <a:t>ProgramData</a:t>
            </a:r>
            <a:r>
              <a:rPr lang="en-US" sz="2800" dirty="0">
                <a:latin typeface="Courier" pitchFamily="2" charset="0"/>
              </a:rPr>
              <a:t>\Autodesk\</a:t>
            </a:r>
            <a:r>
              <a:rPr lang="en-US" sz="2800" dirty="0" err="1">
                <a:latin typeface="Courier" pitchFamily="2" charset="0"/>
              </a:rPr>
              <a:t>ApplicationPlugins</a:t>
            </a:r>
            <a:r>
              <a:rPr lang="en-US" sz="2800" dirty="0">
                <a:latin typeface="Courier" pitchFamily="2" charset="0"/>
              </a:rPr>
              <a:t>\Autodesk </a:t>
            </a:r>
            <a:r>
              <a:rPr lang="en-US" sz="2800" dirty="0" err="1">
                <a:latin typeface="Courier" pitchFamily="2" charset="0"/>
              </a:rPr>
              <a:t>DataStandard</a:t>
            </a:r>
            <a:r>
              <a:rPr lang="en-US" sz="2800" dirty="0">
                <a:latin typeface="Courier" pitchFamily="2" charset="0"/>
              </a:rPr>
              <a:t> 2019.bundle\Contents\dataStandard.ACadAddIn.dll.log4net</a:t>
            </a:r>
          </a:p>
          <a:p>
            <a:pPr defTabSz="1088182" fontAlgn="auto">
              <a:spcAft>
                <a:spcPts val="0"/>
              </a:spcAft>
              <a:buFont typeface="Arial"/>
              <a:buNone/>
              <a:defRPr/>
            </a:pPr>
            <a:r>
              <a:rPr lang="en-US" sz="2800" dirty="0">
                <a:latin typeface="Courier" pitchFamily="2" charset="0"/>
              </a:rPr>
              <a:t>C:\</a:t>
            </a:r>
            <a:r>
              <a:rPr lang="en-US" sz="2800" dirty="0" err="1">
                <a:latin typeface="Courier" pitchFamily="2" charset="0"/>
              </a:rPr>
              <a:t>ProgramData</a:t>
            </a:r>
            <a:r>
              <a:rPr lang="en-US" sz="2800" dirty="0">
                <a:latin typeface="Courier" pitchFamily="2" charset="0"/>
              </a:rPr>
              <a:t>\Autodesk\Vault 2019\Extensions\</a:t>
            </a:r>
            <a:r>
              <a:rPr lang="en-US" sz="2800" dirty="0" err="1">
                <a:latin typeface="Courier" pitchFamily="2" charset="0"/>
              </a:rPr>
              <a:t>DataStandard</a:t>
            </a:r>
            <a:r>
              <a:rPr lang="en-US" sz="2800" dirty="0">
                <a:latin typeface="Courier" pitchFamily="2" charset="0"/>
              </a:rPr>
              <a:t>\dataStandard4Vault.dll.log4net</a:t>
            </a:r>
          </a:p>
        </p:txBody>
      </p:sp>
      <p:pic>
        <p:nvPicPr>
          <p:cNvPr id="7" name="Picture 6">
            <a:extLst>
              <a:ext uri="{FF2B5EF4-FFF2-40B4-BE49-F238E27FC236}">
                <a16:creationId xmlns:a16="http://schemas.microsoft.com/office/drawing/2014/main" id="{BA45960E-57ED-8244-B52B-2ECEEE3B54AE}"/>
              </a:ext>
            </a:extLst>
          </p:cNvPr>
          <p:cNvPicPr>
            <a:picLocks noChangeAspect="1"/>
          </p:cNvPicPr>
          <p:nvPr/>
        </p:nvPicPr>
        <p:blipFill>
          <a:blip r:embed="rId2"/>
          <a:stretch>
            <a:fillRect/>
          </a:stretch>
        </p:blipFill>
        <p:spPr>
          <a:xfrm>
            <a:off x="12781491" y="5919537"/>
            <a:ext cx="11589809" cy="7796463"/>
          </a:xfrm>
          <a:prstGeom prst="rect">
            <a:avLst/>
          </a:prstGeom>
        </p:spPr>
      </p:pic>
      <p:pic>
        <p:nvPicPr>
          <p:cNvPr id="8" name="Picture 7">
            <a:extLst>
              <a:ext uri="{FF2B5EF4-FFF2-40B4-BE49-F238E27FC236}">
                <a16:creationId xmlns:a16="http://schemas.microsoft.com/office/drawing/2014/main" id="{70A2CE28-25B6-5645-9342-F2B73BF8A4EE}"/>
              </a:ext>
            </a:extLst>
          </p:cNvPr>
          <p:cNvPicPr>
            <a:picLocks noChangeAspect="1"/>
          </p:cNvPicPr>
          <p:nvPr/>
        </p:nvPicPr>
        <p:blipFill>
          <a:blip r:embed="rId3"/>
          <a:stretch>
            <a:fillRect/>
          </a:stretch>
        </p:blipFill>
        <p:spPr>
          <a:xfrm>
            <a:off x="12756816" y="1086593"/>
            <a:ext cx="7343941" cy="4079967"/>
          </a:xfrm>
          <a:prstGeom prst="rect">
            <a:avLst/>
          </a:prstGeom>
        </p:spPr>
      </p:pic>
    </p:spTree>
    <p:extLst>
      <p:ext uri="{BB962C8B-B14F-4D97-AF65-F5344CB8AC3E}">
        <p14:creationId xmlns:p14="http://schemas.microsoft.com/office/powerpoint/2010/main" val="26177557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0766-131A-2B4E-B51C-19A84BBEA360}"/>
              </a:ext>
            </a:extLst>
          </p:cNvPr>
          <p:cNvSpPr>
            <a:spLocks noGrp="1"/>
          </p:cNvSpPr>
          <p:nvPr>
            <p:ph type="title"/>
          </p:nvPr>
        </p:nvSpPr>
        <p:spPr/>
        <p:txBody>
          <a:bodyPr/>
          <a:lstStyle/>
          <a:p>
            <a:r>
              <a:rPr lang="de-DE" dirty="0"/>
              <a:t>Agenda</a:t>
            </a:r>
          </a:p>
        </p:txBody>
      </p:sp>
      <p:graphicFrame>
        <p:nvGraphicFramePr>
          <p:cNvPr id="4" name="Diagram 3">
            <a:extLst>
              <a:ext uri="{FF2B5EF4-FFF2-40B4-BE49-F238E27FC236}">
                <a16:creationId xmlns:a16="http://schemas.microsoft.com/office/drawing/2014/main" id="{0100B50B-E714-9641-A1DF-845D29D53BD0}"/>
              </a:ext>
            </a:extLst>
          </p:cNvPr>
          <p:cNvGraphicFramePr/>
          <p:nvPr>
            <p:extLst>
              <p:ext uri="{D42A27DB-BD31-4B8C-83A1-F6EECF244321}">
                <p14:modId xmlns:p14="http://schemas.microsoft.com/office/powerpoint/2010/main" val="4163965473"/>
              </p:ext>
            </p:extLst>
          </p:nvPr>
        </p:nvGraphicFramePr>
        <p:xfrm>
          <a:off x="2224089" y="2565523"/>
          <a:ext cx="19621500" cy="1049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3726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VDS Update</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Since Vault 2018.1 all customizations shall be in the .Custom folders</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Run the setup for an update</a:t>
            </a:r>
          </a:p>
          <a:p>
            <a:pPr defTabSz="1088182" fontAlgn="auto">
              <a:spcAft>
                <a:spcPts val="0"/>
              </a:spcAft>
              <a:buFont typeface="Arial"/>
              <a:buNone/>
              <a:defRPr/>
            </a:pPr>
            <a:endParaRPr lang="en-US" sz="4400" dirty="0">
              <a:latin typeface="+mj-lt"/>
            </a:endParaRPr>
          </a:p>
        </p:txBody>
      </p:sp>
    </p:spTree>
    <p:extLst>
      <p:ext uri="{BB962C8B-B14F-4D97-AF65-F5344CB8AC3E}">
        <p14:creationId xmlns:p14="http://schemas.microsoft.com/office/powerpoint/2010/main" val="31548429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VDS Upgrade</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fontScale="92500" lnSpcReduction="20000"/>
          </a:bodyPr>
          <a:lstStyle/>
          <a:p>
            <a:pPr defTabSz="1088182" fontAlgn="auto">
              <a:spcAft>
                <a:spcPts val="0"/>
              </a:spcAft>
              <a:buFont typeface="Arial"/>
              <a:buNone/>
              <a:defRPr/>
            </a:pPr>
            <a:r>
              <a:rPr lang="en-US" sz="4400" dirty="0">
                <a:latin typeface="+mj-lt"/>
              </a:rPr>
              <a:t>Run the setup for an upgrade</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Copy the .Custom folder to the new location</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Compare your .Custom with the default folder and apply the modifications</a:t>
            </a:r>
          </a:p>
          <a:p>
            <a:pPr lvl="1" defTabSz="1088182" fontAlgn="auto">
              <a:spcAft>
                <a:spcPts val="0"/>
              </a:spcAft>
              <a:defRPr/>
            </a:pPr>
            <a:r>
              <a:rPr lang="en-US" sz="4400" dirty="0">
                <a:latin typeface="+mj-lt"/>
              </a:rPr>
              <a:t>Menu file</a:t>
            </a:r>
          </a:p>
          <a:p>
            <a:pPr lvl="1" defTabSz="1088182" fontAlgn="auto">
              <a:spcAft>
                <a:spcPts val="0"/>
              </a:spcAft>
              <a:defRPr/>
            </a:pPr>
            <a:r>
              <a:rPr lang="en-US" sz="4400" dirty="0">
                <a:latin typeface="+mj-lt"/>
              </a:rPr>
              <a:t>XAML</a:t>
            </a:r>
          </a:p>
          <a:p>
            <a:pPr lvl="1" defTabSz="1088182" fontAlgn="auto">
              <a:spcAft>
                <a:spcPts val="0"/>
              </a:spcAft>
              <a:defRPr/>
            </a:pPr>
            <a:r>
              <a:rPr lang="en-US" sz="4400" dirty="0">
                <a:latin typeface="+mj-lt"/>
              </a:rPr>
              <a:t>PowerShell</a:t>
            </a:r>
          </a:p>
        </p:txBody>
      </p:sp>
    </p:spTree>
    <p:extLst>
      <p:ext uri="{BB962C8B-B14F-4D97-AF65-F5344CB8AC3E}">
        <p14:creationId xmlns:p14="http://schemas.microsoft.com/office/powerpoint/2010/main" val="25377082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0392F2E-C125-8A43-AAFE-24F4F97C3704}"/>
              </a:ext>
            </a:extLst>
          </p:cNvPr>
          <p:cNvSpPr>
            <a:spLocks noGrp="1" noChangeArrowheads="1"/>
          </p:cNvSpPr>
          <p:nvPr>
            <p:ph type="title"/>
          </p:nvPr>
        </p:nvSpPr>
        <p:spPr>
          <a:xfrm>
            <a:off x="1219200" y="1565275"/>
            <a:ext cx="20661313" cy="2306638"/>
          </a:xfrm>
        </p:spPr>
        <p:txBody>
          <a:bodyPr/>
          <a:lstStyle/>
          <a:p>
            <a:r>
              <a:rPr lang="en-US" altLang="it-IT" dirty="0"/>
              <a:t>Data Standard Configuration</a:t>
            </a:r>
          </a:p>
        </p:txBody>
      </p:sp>
    </p:spTree>
    <p:extLst>
      <p:ext uri="{BB962C8B-B14F-4D97-AF65-F5344CB8AC3E}">
        <p14:creationId xmlns:p14="http://schemas.microsoft.com/office/powerpoint/2010/main" val="42509192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dirty="0"/>
              <a:t>Configure your Vault!!!</a:t>
            </a:r>
            <a:endParaRPr lang="en-US" altLang="it-IT" dirty="0"/>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marL="0" indent="0" defTabSz="1088182" fontAlgn="auto">
              <a:lnSpc>
                <a:spcPct val="200000"/>
              </a:lnSpc>
              <a:spcAft>
                <a:spcPts val="0"/>
              </a:spcAft>
              <a:buNone/>
              <a:defRPr/>
            </a:pPr>
            <a:r>
              <a:rPr lang="en-US" sz="4400" dirty="0">
                <a:latin typeface="+mj-lt"/>
              </a:rPr>
              <a:t>Categories</a:t>
            </a:r>
          </a:p>
          <a:p>
            <a:pPr marL="0" indent="0" defTabSz="1088182" fontAlgn="auto">
              <a:lnSpc>
                <a:spcPct val="200000"/>
              </a:lnSpc>
              <a:spcAft>
                <a:spcPts val="0"/>
              </a:spcAft>
              <a:buNone/>
              <a:defRPr/>
            </a:pPr>
            <a:r>
              <a:rPr lang="en-US" sz="4400" dirty="0">
                <a:latin typeface="+mj-lt"/>
              </a:rPr>
              <a:t>Properties</a:t>
            </a:r>
          </a:p>
          <a:p>
            <a:pPr marL="0" indent="0" defTabSz="1088182" fontAlgn="auto">
              <a:lnSpc>
                <a:spcPct val="200000"/>
              </a:lnSpc>
              <a:spcAft>
                <a:spcPts val="0"/>
              </a:spcAft>
              <a:buNone/>
              <a:defRPr/>
            </a:pPr>
            <a:r>
              <a:rPr lang="en-US" sz="4400" dirty="0">
                <a:latin typeface="+mj-lt"/>
              </a:rPr>
              <a:t>Mapping (CAD)</a:t>
            </a:r>
          </a:p>
          <a:p>
            <a:pPr marL="0" indent="0" defTabSz="1088182" fontAlgn="auto">
              <a:lnSpc>
                <a:spcPct val="200000"/>
              </a:lnSpc>
              <a:spcAft>
                <a:spcPts val="0"/>
              </a:spcAft>
              <a:buNone/>
              <a:defRPr/>
            </a:pPr>
            <a:r>
              <a:rPr lang="en-US" sz="4400" dirty="0">
                <a:latin typeface="+mj-lt"/>
              </a:rPr>
              <a:t>Numbering schemes</a:t>
            </a:r>
          </a:p>
        </p:txBody>
      </p:sp>
      <p:pic>
        <p:nvPicPr>
          <p:cNvPr id="4" name="Picture Placeholder 3">
            <a:extLst>
              <a:ext uri="{FF2B5EF4-FFF2-40B4-BE49-F238E27FC236}">
                <a16:creationId xmlns:a16="http://schemas.microsoft.com/office/drawing/2014/main" id="{A4CEEC68-3388-5446-9891-5EA4E76EF269}"/>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a:prstGeom prst="rect">
            <a:avLst/>
          </a:prstGeom>
        </p:spPr>
      </p:pic>
      <p:sp>
        <p:nvSpPr>
          <p:cNvPr id="5" name="TextBox 4">
            <a:extLst>
              <a:ext uri="{FF2B5EF4-FFF2-40B4-BE49-F238E27FC236}">
                <a16:creationId xmlns:a16="http://schemas.microsoft.com/office/drawing/2014/main" id="{EB442109-3251-974A-9DC3-D45555C9049D}"/>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26880080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Dynamic properties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marL="25400" indent="0" defTabSz="1088182" fontAlgn="auto">
              <a:spcAft>
                <a:spcPts val="0"/>
              </a:spcAft>
              <a:buNone/>
              <a:defRPr/>
            </a:pPr>
            <a:r>
              <a:rPr lang="en-US" sz="4400" dirty="0">
                <a:latin typeface="+mj-lt"/>
              </a:rPr>
              <a:t>Create a file in all required categories in order to generate the following XML files</a:t>
            </a:r>
          </a:p>
          <a:p>
            <a:pPr marL="25400" indent="0" defTabSz="1088182" fontAlgn="auto">
              <a:spcAft>
                <a:spcPts val="0"/>
              </a:spcAft>
              <a:buNone/>
              <a:defRPr/>
            </a:pPr>
            <a:endParaRPr lang="en-US" sz="4400" dirty="0">
              <a:latin typeface="+mj-lt"/>
            </a:endParaRPr>
          </a:p>
          <a:p>
            <a:pPr marL="25400" indent="0" defTabSz="1088182" fontAlgn="auto">
              <a:spcAft>
                <a:spcPts val="0"/>
              </a:spcAft>
              <a:buNone/>
              <a:defRPr/>
            </a:pPr>
            <a:r>
              <a:rPr lang="en-US" sz="4400" dirty="0">
                <a:latin typeface="+mj-lt"/>
              </a:rPr>
              <a:t>Define property order and visibility</a:t>
            </a:r>
          </a:p>
          <a:p>
            <a:pPr lvl="1" defTabSz="1088182" fontAlgn="auto">
              <a:spcAft>
                <a:spcPts val="0"/>
              </a:spcAft>
              <a:defRPr/>
            </a:pPr>
            <a:r>
              <a:rPr lang="en-US" sz="4400" dirty="0" err="1">
                <a:latin typeface="+mj-lt"/>
              </a:rPr>
              <a:t>InventorDynamicProperties.xml</a:t>
            </a:r>
            <a:endParaRPr lang="en-US" sz="4400" dirty="0">
              <a:latin typeface="+mj-lt"/>
            </a:endParaRPr>
          </a:p>
          <a:p>
            <a:pPr lvl="1" defTabSz="1088182" fontAlgn="auto">
              <a:spcAft>
                <a:spcPts val="0"/>
              </a:spcAft>
              <a:defRPr/>
            </a:pPr>
            <a:r>
              <a:rPr lang="en-US" sz="4400" dirty="0" err="1">
                <a:latin typeface="+mj-lt"/>
              </a:rPr>
              <a:t>AutoCadDynamicProperties.xml</a:t>
            </a:r>
            <a:endParaRPr lang="en-US" sz="4400" dirty="0">
              <a:latin typeface="+mj-lt"/>
            </a:endParaRPr>
          </a:p>
          <a:p>
            <a:pPr lvl="1" defTabSz="1088182" fontAlgn="auto">
              <a:spcAft>
                <a:spcPts val="0"/>
              </a:spcAft>
              <a:defRPr/>
            </a:pPr>
            <a:r>
              <a:rPr lang="en-US" sz="4400" dirty="0" err="1">
                <a:latin typeface="+mj-lt"/>
              </a:rPr>
              <a:t>VaultDynamicProperties.xml</a:t>
            </a:r>
            <a:endParaRPr lang="en-US" sz="4400" dirty="0">
              <a:latin typeface="+mj-lt"/>
            </a:endParaRPr>
          </a:p>
          <a:p>
            <a:pPr marL="25400" indent="0" defTabSz="1088182" fontAlgn="auto">
              <a:spcAft>
                <a:spcPts val="0"/>
              </a:spcAft>
              <a:buNone/>
              <a:defRPr/>
            </a:pPr>
            <a:endParaRPr lang="en-US" sz="4400" dirty="0">
              <a:latin typeface="+mj-lt"/>
            </a:endParaRPr>
          </a:p>
          <a:p>
            <a:pPr marL="25400" indent="0" defTabSz="1088182" fontAlgn="auto">
              <a:spcAft>
                <a:spcPts val="0"/>
              </a:spcAft>
              <a:buNone/>
              <a:defRPr/>
            </a:pPr>
            <a:r>
              <a:rPr lang="en-US" sz="1300" dirty="0">
                <a:latin typeface="Courier" pitchFamily="2" charset="0"/>
                <a:hlinkClick r:id="rId2"/>
              </a:rPr>
              <a:t>https://blog.coolorange.com/2015/08/21/data-standard-dynamic-properties/</a:t>
            </a:r>
            <a:r>
              <a:rPr lang="en-US" sz="1300" dirty="0">
                <a:latin typeface="Courier" pitchFamily="2" charset="0"/>
              </a:rPr>
              <a:t> </a:t>
            </a:r>
          </a:p>
          <a:p>
            <a:pPr marL="0" indent="0" defTabSz="1088182" fontAlgn="auto">
              <a:spcAft>
                <a:spcPts val="0"/>
              </a:spcAft>
              <a:buNone/>
              <a:defRPr/>
            </a:pPr>
            <a:endParaRPr lang="en-US" sz="4400" dirty="0">
              <a:latin typeface="+mj-lt"/>
            </a:endParaRPr>
          </a:p>
        </p:txBody>
      </p:sp>
      <p:pic>
        <p:nvPicPr>
          <p:cNvPr id="11" name="Picture Placeholder 7">
            <a:extLst>
              <a:ext uri="{FF2B5EF4-FFF2-40B4-BE49-F238E27FC236}">
                <a16:creationId xmlns:a16="http://schemas.microsoft.com/office/drawing/2014/main" id="{4BBFF0F6-EADB-DC44-BD5E-2453BD769C1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12192454" y="6858000"/>
            <a:ext cx="12183819" cy="6858000"/>
          </a:xfrm>
          <a:prstGeom prst="rect">
            <a:avLst/>
          </a:prstGeom>
        </p:spPr>
      </p:pic>
      <p:pic>
        <p:nvPicPr>
          <p:cNvPr id="10" name="Picture 9">
            <a:extLst>
              <a:ext uri="{FF2B5EF4-FFF2-40B4-BE49-F238E27FC236}">
                <a16:creationId xmlns:a16="http://schemas.microsoft.com/office/drawing/2014/main" id="{B4D4CCF8-E53B-2E4A-A93A-4D6E0EF0291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185649" y="0"/>
            <a:ext cx="12270309" cy="6858000"/>
          </a:xfrm>
          <a:prstGeom prst="rect">
            <a:avLst/>
          </a:prstGeom>
        </p:spPr>
      </p:pic>
      <p:sp>
        <p:nvSpPr>
          <p:cNvPr id="6" name="TextBox 5">
            <a:extLst>
              <a:ext uri="{FF2B5EF4-FFF2-40B4-BE49-F238E27FC236}">
                <a16:creationId xmlns:a16="http://schemas.microsoft.com/office/drawing/2014/main" id="{EC710F3C-D5D3-1C47-9609-05F871395AFC}"/>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21739018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File numbering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Configure your Vault</a:t>
            </a:r>
          </a:p>
          <a:p>
            <a:pPr lvl="1" defTabSz="1088182" fontAlgn="auto">
              <a:spcAft>
                <a:spcPts val="0"/>
              </a:spcAft>
              <a:defRPr/>
            </a:pPr>
            <a:r>
              <a:rPr lang="en-US" sz="4400" dirty="0">
                <a:latin typeface="+mj-lt"/>
              </a:rPr>
              <a:t>Create numbering schemes which match category names</a:t>
            </a:r>
          </a:p>
          <a:p>
            <a:pPr marL="0" indent="0" defTabSz="1088182" fontAlgn="auto">
              <a:spcAft>
                <a:spcPts val="0"/>
              </a:spcAft>
              <a:buNone/>
              <a:defRPr/>
            </a:pPr>
            <a:endParaRPr lang="en-US" sz="4400" dirty="0">
              <a:latin typeface="+mj-lt"/>
            </a:endParaRPr>
          </a:p>
        </p:txBody>
      </p:sp>
      <p:pic>
        <p:nvPicPr>
          <p:cNvPr id="5" name="Picture 4" descr="A screenshot of a cell phone&#10;&#10;Description automatically generated">
            <a:extLst>
              <a:ext uri="{FF2B5EF4-FFF2-40B4-BE49-F238E27FC236}">
                <a16:creationId xmlns:a16="http://schemas.microsoft.com/office/drawing/2014/main" id="{F2934887-8931-5949-8118-0F1DA501260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928249" y="1474470"/>
            <a:ext cx="12474097" cy="7649210"/>
          </a:xfrm>
          <a:prstGeom prst="rect">
            <a:avLst/>
          </a:prstGeom>
        </p:spPr>
      </p:pic>
      <p:sp>
        <p:nvSpPr>
          <p:cNvPr id="6" name="TextBox 5">
            <a:extLst>
              <a:ext uri="{FF2B5EF4-FFF2-40B4-BE49-F238E27FC236}">
                <a16:creationId xmlns:a16="http://schemas.microsoft.com/office/drawing/2014/main" id="{8290878E-166D-5C41-AA9C-3C72A2FF67B3}"/>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16197086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CAD config files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Copy the config file into the </a:t>
            </a:r>
            <a:r>
              <a:rPr lang="en-US" sz="4400" dirty="0" err="1">
                <a:latin typeface="Courier" pitchFamily="2" charset="0"/>
              </a:rPr>
              <a:t>CAD.Custom</a:t>
            </a:r>
            <a:r>
              <a:rPr lang="en-US" sz="4400" dirty="0">
                <a:latin typeface="Courier" pitchFamily="2" charset="0"/>
              </a:rPr>
              <a:t>\Configuration</a:t>
            </a:r>
            <a:r>
              <a:rPr lang="en-US" sz="4400" dirty="0">
                <a:latin typeface="+mj-lt"/>
              </a:rPr>
              <a:t> folder</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Configure your CAD VDS</a:t>
            </a:r>
          </a:p>
          <a:p>
            <a:pPr lvl="1" defTabSz="1088182" fontAlgn="auto">
              <a:spcAft>
                <a:spcPts val="0"/>
              </a:spcAft>
              <a:defRPr/>
            </a:pPr>
            <a:r>
              <a:rPr lang="en-US" sz="4400" dirty="0">
                <a:latin typeface="+mj-lt"/>
              </a:rPr>
              <a:t>Supported file types </a:t>
            </a:r>
            <a:r>
              <a:rPr lang="en-US" sz="3200" dirty="0">
                <a:latin typeface="+mj-lt"/>
              </a:rPr>
              <a:t>(</a:t>
            </a:r>
            <a:r>
              <a:rPr lang="en-US" sz="3200" dirty="0" err="1">
                <a:latin typeface="+mj-lt"/>
              </a:rPr>
              <a:t>SupportedFileTypes</a:t>
            </a:r>
            <a:r>
              <a:rPr lang="en-US" sz="3200" dirty="0">
                <a:latin typeface="+mj-lt"/>
              </a:rPr>
              <a:t>)</a:t>
            </a:r>
            <a:endParaRPr lang="en-US" sz="4400" dirty="0">
              <a:latin typeface="+mj-lt"/>
            </a:endParaRPr>
          </a:p>
          <a:p>
            <a:pPr lvl="1" defTabSz="1088182" fontAlgn="auto">
              <a:spcAft>
                <a:spcPts val="0"/>
              </a:spcAft>
              <a:defRPr/>
            </a:pPr>
            <a:r>
              <a:rPr lang="en-US" sz="4400" dirty="0">
                <a:latin typeface="+mj-lt"/>
              </a:rPr>
              <a:t>Skip special files (</a:t>
            </a:r>
            <a:r>
              <a:rPr lang="en-US" sz="3200" dirty="0" err="1">
                <a:latin typeface="+mj-lt"/>
              </a:rPr>
              <a:t>SkipForProperties</a:t>
            </a:r>
            <a:r>
              <a:rPr lang="en-US" sz="4400" dirty="0">
                <a:latin typeface="+mj-lt"/>
              </a:rPr>
              <a:t>)</a:t>
            </a:r>
          </a:p>
          <a:p>
            <a:pPr lvl="1" defTabSz="1088182" fontAlgn="auto">
              <a:spcAft>
                <a:spcPts val="0"/>
              </a:spcAft>
              <a:defRPr/>
            </a:pPr>
            <a:r>
              <a:rPr lang="en-US" sz="4400" dirty="0">
                <a:latin typeface="+mj-lt"/>
              </a:rPr>
              <a:t>Check-in after save (</a:t>
            </a:r>
            <a:r>
              <a:rPr lang="en-US" sz="3200" dirty="0" err="1">
                <a:latin typeface="+mj-lt"/>
              </a:rPr>
              <a:t>ShowCheckInDialog</a:t>
            </a:r>
            <a:r>
              <a:rPr lang="en-US" sz="4400" dirty="0">
                <a:latin typeface="+mj-lt"/>
              </a:rPr>
              <a:t>)</a:t>
            </a:r>
          </a:p>
          <a:p>
            <a:pPr marL="0" indent="0" defTabSz="1088182" fontAlgn="auto">
              <a:spcAft>
                <a:spcPts val="0"/>
              </a:spcAft>
              <a:buNone/>
              <a:defRPr/>
            </a:pPr>
            <a:endParaRPr lang="en-US" sz="4400" dirty="0">
              <a:latin typeface="+mj-lt"/>
            </a:endParaRPr>
          </a:p>
          <a:p>
            <a:pPr marL="0" indent="0" defTabSz="1088182" fontAlgn="auto">
              <a:spcAft>
                <a:spcPts val="0"/>
              </a:spcAft>
              <a:buNone/>
              <a:defRPr/>
            </a:pPr>
            <a:r>
              <a:rPr lang="en-US" sz="1200" dirty="0">
                <a:latin typeface="Courier" pitchFamily="2" charset="0"/>
                <a:hlinkClick r:id="rId2"/>
              </a:rPr>
              <a:t>http://help.autodesk.com/view/VAULT/2020/ENU/?guid=GUID-35BE7DEF-C918-4298-9606-F999F4CC4D02</a:t>
            </a:r>
            <a:r>
              <a:rPr lang="en-US" sz="1200" dirty="0">
                <a:latin typeface="Courier" pitchFamily="2" charset="0"/>
              </a:rPr>
              <a:t> </a:t>
            </a:r>
          </a:p>
          <a:p>
            <a:pPr marL="0" indent="0" defTabSz="1088182" fontAlgn="auto">
              <a:spcAft>
                <a:spcPts val="0"/>
              </a:spcAft>
              <a:buNone/>
              <a:defRPr/>
            </a:pPr>
            <a:endParaRPr lang="en-US" sz="4400" dirty="0">
              <a:latin typeface="+mj-lt"/>
            </a:endParaRPr>
          </a:p>
        </p:txBody>
      </p:sp>
      <p:pic>
        <p:nvPicPr>
          <p:cNvPr id="5" name="Picture 4">
            <a:extLst>
              <a:ext uri="{FF2B5EF4-FFF2-40B4-BE49-F238E27FC236}">
                <a16:creationId xmlns:a16="http://schemas.microsoft.com/office/drawing/2014/main" id="{96002145-0346-004E-B221-5E48EA078EBE}"/>
              </a:ext>
            </a:extLst>
          </p:cNvPr>
          <p:cNvPicPr>
            <a:picLocks noChangeAspect="1"/>
          </p:cNvPicPr>
          <p:nvPr/>
        </p:nvPicPr>
        <p:blipFill>
          <a:blip r:embed="rId3"/>
          <a:stretch>
            <a:fillRect/>
          </a:stretch>
        </p:blipFill>
        <p:spPr>
          <a:xfrm>
            <a:off x="12931275" y="7360530"/>
            <a:ext cx="11440025" cy="3789947"/>
          </a:xfrm>
          <a:prstGeom prst="rect">
            <a:avLst/>
          </a:prstGeom>
        </p:spPr>
      </p:pic>
      <p:pic>
        <p:nvPicPr>
          <p:cNvPr id="6" name="Picture 5">
            <a:extLst>
              <a:ext uri="{FF2B5EF4-FFF2-40B4-BE49-F238E27FC236}">
                <a16:creationId xmlns:a16="http://schemas.microsoft.com/office/drawing/2014/main" id="{27C6B497-C3C2-614C-9950-A73A393C7C5C}"/>
              </a:ext>
            </a:extLst>
          </p:cNvPr>
          <p:cNvPicPr>
            <a:picLocks noChangeAspect="1"/>
          </p:cNvPicPr>
          <p:nvPr/>
        </p:nvPicPr>
        <p:blipFill>
          <a:blip r:embed="rId4"/>
          <a:stretch>
            <a:fillRect/>
          </a:stretch>
        </p:blipFill>
        <p:spPr>
          <a:xfrm>
            <a:off x="12931275" y="2565523"/>
            <a:ext cx="11434151" cy="4357771"/>
          </a:xfrm>
          <a:prstGeom prst="rect">
            <a:avLst/>
          </a:prstGeom>
        </p:spPr>
      </p:pic>
    </p:spTree>
    <p:extLst>
      <p:ext uri="{BB962C8B-B14F-4D97-AF65-F5344CB8AC3E}">
        <p14:creationId xmlns:p14="http://schemas.microsoft.com/office/powerpoint/2010/main" val="5936924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CAD bread crumb behavior</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fontScale="77500" lnSpcReduction="20000"/>
          </a:bodyPr>
          <a:lstStyle/>
          <a:p>
            <a:pPr defTabSz="1088182" fontAlgn="auto">
              <a:spcAft>
                <a:spcPts val="0"/>
              </a:spcAft>
              <a:buFont typeface="Arial"/>
              <a:buNone/>
              <a:defRPr/>
            </a:pPr>
            <a:r>
              <a:rPr lang="en-US" sz="4400" dirty="0">
                <a:latin typeface="+mj-lt"/>
              </a:rPr>
              <a:t>Configure whether the bread crumb shall be automatically expanded or not</a:t>
            </a:r>
          </a:p>
          <a:p>
            <a:pPr defTabSz="1088182" fontAlgn="auto">
              <a:spcAft>
                <a:spcPts val="0"/>
              </a:spcAft>
              <a:buFont typeface="Arial"/>
              <a:buNone/>
              <a:defRPr/>
            </a:pPr>
            <a:endParaRPr lang="en-US" sz="4400" dirty="0">
              <a:latin typeface="+mj-lt"/>
            </a:endParaRPr>
          </a:p>
          <a:p>
            <a:pPr marL="742950" indent="-742950" defTabSz="1088182" fontAlgn="auto">
              <a:spcAft>
                <a:spcPts val="0"/>
              </a:spcAft>
              <a:buFont typeface="+mj-lt"/>
              <a:buAutoNum type="arabicPeriod"/>
              <a:defRPr/>
            </a:pPr>
            <a:r>
              <a:rPr lang="en-US" sz="4400" dirty="0">
                <a:latin typeface="+mj-lt"/>
              </a:rPr>
              <a:t>Create a new Default.ps1 in the </a:t>
            </a:r>
            <a:r>
              <a:rPr lang="en-US" sz="4400" dirty="0" err="1">
                <a:latin typeface="+mj-lt"/>
              </a:rPr>
              <a:t>CAD.Custom</a:t>
            </a:r>
            <a:r>
              <a:rPr lang="en-US" sz="4400" dirty="0">
                <a:latin typeface="+mj-lt"/>
              </a:rPr>
              <a:t>\</a:t>
            </a:r>
            <a:r>
              <a:rPr lang="en-US" sz="4400" dirty="0" err="1">
                <a:latin typeface="+mj-lt"/>
              </a:rPr>
              <a:t>addins</a:t>
            </a:r>
            <a:r>
              <a:rPr lang="en-US" sz="4400" dirty="0">
                <a:latin typeface="+mj-lt"/>
              </a:rPr>
              <a:t> folder</a:t>
            </a:r>
          </a:p>
          <a:p>
            <a:pPr marL="742950" indent="-742950" defTabSz="1088182" fontAlgn="auto">
              <a:spcAft>
                <a:spcPts val="0"/>
              </a:spcAft>
              <a:buFont typeface="+mj-lt"/>
              <a:buAutoNum type="arabicPeriod"/>
              <a:defRPr/>
            </a:pPr>
            <a:r>
              <a:rPr lang="en-US" sz="4400" dirty="0">
                <a:latin typeface="+mj-lt"/>
              </a:rPr>
              <a:t>Copy the function </a:t>
            </a:r>
            <a:r>
              <a:rPr lang="en-US" sz="4400" dirty="0" err="1">
                <a:latin typeface="+mj-lt"/>
              </a:rPr>
              <a:t>InitializeWindow</a:t>
            </a:r>
            <a:r>
              <a:rPr lang="en-US" sz="4400" dirty="0">
                <a:latin typeface="+mj-lt"/>
              </a:rPr>
              <a:t> from the standard Default.ps1 to the custom</a:t>
            </a:r>
          </a:p>
          <a:p>
            <a:pPr marL="742950" indent="-742950" defTabSz="1088182" fontAlgn="auto">
              <a:spcAft>
                <a:spcPts val="0"/>
              </a:spcAft>
              <a:buFont typeface="+mj-lt"/>
              <a:buAutoNum type="arabicPeriod"/>
              <a:defRPr/>
            </a:pPr>
            <a:r>
              <a:rPr lang="en-US" sz="4400" dirty="0">
                <a:latin typeface="+mj-lt"/>
              </a:rPr>
              <a:t>Modify the variable </a:t>
            </a:r>
            <a:r>
              <a:rPr lang="en-US" sz="4400" dirty="0">
                <a:latin typeface="Courier" pitchFamily="2" charset="0"/>
              </a:rPr>
              <a:t>$</a:t>
            </a:r>
            <a:r>
              <a:rPr lang="en-US" sz="4400" dirty="0" err="1">
                <a:latin typeface="Courier" pitchFamily="2" charset="0"/>
              </a:rPr>
              <a:t>global:expandBreadCrumb</a:t>
            </a:r>
            <a:r>
              <a:rPr lang="en-US" sz="4400" dirty="0">
                <a:latin typeface="+mj-lt"/>
              </a:rPr>
              <a:t> to either </a:t>
            </a:r>
            <a:r>
              <a:rPr lang="en-US" sz="4400" dirty="0">
                <a:latin typeface="Courier" pitchFamily="2" charset="0"/>
              </a:rPr>
              <a:t>$true</a:t>
            </a:r>
            <a:r>
              <a:rPr lang="en-US" sz="4400" dirty="0">
                <a:latin typeface="+mj-lt"/>
              </a:rPr>
              <a:t> or </a:t>
            </a:r>
            <a:r>
              <a:rPr lang="en-US" sz="4400" dirty="0">
                <a:latin typeface="Courier" pitchFamily="2" charset="0"/>
              </a:rPr>
              <a:t>$false</a:t>
            </a:r>
          </a:p>
          <a:p>
            <a:pPr marL="0" indent="0" defTabSz="1088182" fontAlgn="auto">
              <a:spcAft>
                <a:spcPts val="0"/>
              </a:spcAft>
              <a:buNone/>
              <a:defRPr/>
            </a:pPr>
            <a:endParaRPr lang="en-US" sz="4400" dirty="0">
              <a:latin typeface="+mj-lt"/>
            </a:endParaRPr>
          </a:p>
          <a:p>
            <a:pPr marL="0" indent="0" defTabSz="1088182" fontAlgn="auto">
              <a:spcAft>
                <a:spcPts val="0"/>
              </a:spcAft>
              <a:buNone/>
              <a:defRPr/>
            </a:pPr>
            <a:endParaRPr lang="en-US" sz="4400" dirty="0">
              <a:latin typeface="+mj-lt"/>
            </a:endParaRPr>
          </a:p>
          <a:p>
            <a:pPr marL="0" indent="0" defTabSz="1088182" fontAlgn="auto">
              <a:spcAft>
                <a:spcPts val="0"/>
              </a:spcAft>
              <a:buNone/>
              <a:defRPr/>
            </a:pPr>
            <a:endParaRPr lang="en-US" sz="4400" dirty="0">
              <a:latin typeface="+mj-lt"/>
            </a:endParaRPr>
          </a:p>
          <a:p>
            <a:pPr marL="0" indent="0" defTabSz="1088182" fontAlgn="auto">
              <a:spcAft>
                <a:spcPts val="0"/>
              </a:spcAft>
              <a:buNone/>
              <a:defRPr/>
            </a:pPr>
            <a:endParaRPr lang="en-US" sz="1200" dirty="0">
              <a:latin typeface="Courier" pitchFamily="2" charset="0"/>
            </a:endParaRPr>
          </a:p>
          <a:p>
            <a:pPr marL="0" indent="0" defTabSz="1088182" fontAlgn="auto">
              <a:spcAft>
                <a:spcPts val="0"/>
              </a:spcAft>
              <a:buNone/>
              <a:defRPr/>
            </a:pPr>
            <a:r>
              <a:rPr lang="en-US" sz="1200" dirty="0">
                <a:latin typeface="Courier" pitchFamily="2" charset="0"/>
              </a:rPr>
              <a:t> </a:t>
            </a:r>
          </a:p>
          <a:p>
            <a:pPr marL="0" indent="0" defTabSz="1088182" fontAlgn="auto">
              <a:spcAft>
                <a:spcPts val="0"/>
              </a:spcAft>
              <a:buNone/>
              <a:defRPr/>
            </a:pPr>
            <a:endParaRPr lang="en-US" sz="4400" dirty="0">
              <a:latin typeface="+mj-lt"/>
            </a:endParaRPr>
          </a:p>
        </p:txBody>
      </p:sp>
      <p:pic>
        <p:nvPicPr>
          <p:cNvPr id="4" name="Picture 3">
            <a:extLst>
              <a:ext uri="{FF2B5EF4-FFF2-40B4-BE49-F238E27FC236}">
                <a16:creationId xmlns:a16="http://schemas.microsoft.com/office/drawing/2014/main" id="{25417F1F-D964-C043-9269-39E1254A2256}"/>
              </a:ext>
            </a:extLst>
          </p:cNvPr>
          <p:cNvPicPr>
            <a:picLocks noChangeAspect="1"/>
          </p:cNvPicPr>
          <p:nvPr/>
        </p:nvPicPr>
        <p:blipFill>
          <a:blip r:embed="rId2"/>
          <a:stretch>
            <a:fillRect/>
          </a:stretch>
        </p:blipFill>
        <p:spPr>
          <a:xfrm>
            <a:off x="13252282" y="0"/>
            <a:ext cx="11096157" cy="2876781"/>
          </a:xfrm>
          <a:prstGeom prst="rect">
            <a:avLst/>
          </a:prstGeom>
        </p:spPr>
      </p:pic>
      <p:pic>
        <p:nvPicPr>
          <p:cNvPr id="2" name="Picture 1">
            <a:extLst>
              <a:ext uri="{FF2B5EF4-FFF2-40B4-BE49-F238E27FC236}">
                <a16:creationId xmlns:a16="http://schemas.microsoft.com/office/drawing/2014/main" id="{D9CE46F8-0A14-934C-B5CA-EA608DDE98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275143" y="2714221"/>
            <a:ext cx="11096157" cy="11001779"/>
          </a:xfrm>
          <a:prstGeom prst="rect">
            <a:avLst/>
          </a:prstGeom>
        </p:spPr>
      </p:pic>
    </p:spTree>
    <p:extLst>
      <p:ext uri="{BB962C8B-B14F-4D97-AF65-F5344CB8AC3E}">
        <p14:creationId xmlns:p14="http://schemas.microsoft.com/office/powerpoint/2010/main" val="10410675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fontScale="90000"/>
          </a:bodyPr>
          <a:lstStyle/>
          <a:p>
            <a:r>
              <a:rPr lang="en-US" altLang="it-IT" dirty="0"/>
              <a:t>Vault templates configuration</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fontScale="92500" lnSpcReduction="20000"/>
          </a:bodyPr>
          <a:lstStyle/>
          <a:p>
            <a:pPr defTabSz="1088182" fontAlgn="auto">
              <a:spcAft>
                <a:spcPts val="0"/>
              </a:spcAft>
              <a:buFont typeface="Arial"/>
              <a:buNone/>
              <a:defRPr/>
            </a:pPr>
            <a:r>
              <a:rPr lang="en-US" sz="4400" dirty="0">
                <a:latin typeface="+mj-lt"/>
              </a:rPr>
              <a:t>Copy the </a:t>
            </a:r>
            <a:r>
              <a:rPr lang="en-US" sz="4400" dirty="0" err="1">
                <a:latin typeface="Courier" pitchFamily="2" charset="0"/>
              </a:rPr>
              <a:t>file.xaml</a:t>
            </a:r>
            <a:r>
              <a:rPr lang="en-US" sz="4400" dirty="0">
                <a:latin typeface="Courier" pitchFamily="2" charset="0"/>
              </a:rPr>
              <a:t> </a:t>
            </a:r>
            <a:r>
              <a:rPr lang="en-US" sz="4400" dirty="0">
                <a:latin typeface="+mj-lt"/>
              </a:rPr>
              <a:t>and </a:t>
            </a:r>
            <a:r>
              <a:rPr lang="en-US" sz="4400" dirty="0" err="1">
                <a:latin typeface="Courier" pitchFamily="2" charset="0"/>
              </a:rPr>
              <a:t>file.xml</a:t>
            </a:r>
            <a:r>
              <a:rPr lang="en-US" sz="4400" dirty="0">
                <a:latin typeface="Courier" pitchFamily="2" charset="0"/>
              </a:rPr>
              <a:t> </a:t>
            </a:r>
            <a:r>
              <a:rPr lang="en-US" sz="4400" dirty="0">
                <a:latin typeface="+mj-lt"/>
              </a:rPr>
              <a:t>into the </a:t>
            </a:r>
            <a:r>
              <a:rPr lang="en-US" sz="4400" dirty="0">
                <a:latin typeface="Courier" pitchFamily="2" charset="0"/>
              </a:rPr>
              <a:t>.Custom </a:t>
            </a:r>
            <a:r>
              <a:rPr lang="en-US" sz="4400" dirty="0">
                <a:latin typeface="+mj-lt"/>
              </a:rPr>
              <a:t>folder</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Modify the path to the </a:t>
            </a:r>
            <a:r>
              <a:rPr lang="en-US" sz="4400" dirty="0" err="1">
                <a:latin typeface="Courier" pitchFamily="2" charset="0"/>
              </a:rPr>
              <a:t>file.xml</a:t>
            </a:r>
            <a:r>
              <a:rPr lang="en-US" sz="4400" dirty="0">
                <a:latin typeface="Courier" pitchFamily="2" charset="0"/>
              </a:rPr>
              <a:t> </a:t>
            </a:r>
            <a:r>
              <a:rPr lang="en-US" sz="4400" dirty="0">
                <a:latin typeface="+mj-lt"/>
              </a:rPr>
              <a:t>in the </a:t>
            </a:r>
            <a:r>
              <a:rPr lang="en-US" sz="4400" dirty="0" err="1">
                <a:latin typeface="Courier" pitchFamily="2" charset="0"/>
              </a:rPr>
              <a:t>file.xaml</a:t>
            </a:r>
            <a:endParaRPr lang="en-US" sz="4400" dirty="0">
              <a:latin typeface="Courier" pitchFamily="2" charset="0"/>
            </a:endParaRP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Configure the </a:t>
            </a:r>
            <a:r>
              <a:rPr lang="en-US" sz="4400" dirty="0" err="1">
                <a:latin typeface="Courier" pitchFamily="2" charset="0"/>
              </a:rPr>
              <a:t>file.xml</a:t>
            </a:r>
            <a:endParaRPr lang="en-US" sz="4400" dirty="0">
              <a:latin typeface="Courier" pitchFamily="2" charset="0"/>
            </a:endParaRP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Create the folders inside Vault and add the template files</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1300" dirty="0">
                <a:latin typeface="Courier" pitchFamily="2" charset="0"/>
                <a:hlinkClick r:id="rId2"/>
              </a:rPr>
              <a:t>http://help.autodesk.com/view/VAULT/2020/ENU/?guid=GUID-DBDC927B-269D-4552-AECF-37CEDE0AE326</a:t>
            </a:r>
            <a:r>
              <a:rPr lang="en-US" sz="1300" dirty="0">
                <a:latin typeface="Courier" pitchFamily="2" charset="0"/>
              </a:rPr>
              <a:t> </a:t>
            </a:r>
          </a:p>
        </p:txBody>
      </p:sp>
      <p:pic>
        <p:nvPicPr>
          <p:cNvPr id="4" name="Picture 3">
            <a:extLst>
              <a:ext uri="{FF2B5EF4-FFF2-40B4-BE49-F238E27FC236}">
                <a16:creationId xmlns:a16="http://schemas.microsoft.com/office/drawing/2014/main" id="{9074B24D-0B13-C545-BB37-F839F10138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07462" y="33834"/>
            <a:ext cx="12330887" cy="5330646"/>
          </a:xfrm>
          <a:prstGeom prst="rect">
            <a:avLst/>
          </a:prstGeom>
        </p:spPr>
      </p:pic>
      <p:pic>
        <p:nvPicPr>
          <p:cNvPr id="7" name="Picture 6">
            <a:extLst>
              <a:ext uri="{FF2B5EF4-FFF2-40B4-BE49-F238E27FC236}">
                <a16:creationId xmlns:a16="http://schemas.microsoft.com/office/drawing/2014/main" id="{CD6EFCED-2DB8-6249-B800-53F914901BF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907462" y="8163436"/>
            <a:ext cx="12463838" cy="5552563"/>
          </a:xfrm>
          <a:prstGeom prst="rect">
            <a:avLst/>
          </a:prstGeom>
        </p:spPr>
      </p:pic>
      <p:pic>
        <p:nvPicPr>
          <p:cNvPr id="8" name="Picture 7">
            <a:extLst>
              <a:ext uri="{FF2B5EF4-FFF2-40B4-BE49-F238E27FC236}">
                <a16:creationId xmlns:a16="http://schemas.microsoft.com/office/drawing/2014/main" id="{6066F85E-1321-DB41-9E67-1B77816ACA8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907462" y="5364478"/>
            <a:ext cx="12463838" cy="2798957"/>
          </a:xfrm>
          <a:prstGeom prst="rect">
            <a:avLst/>
          </a:prstGeom>
        </p:spPr>
      </p:pic>
    </p:spTree>
    <p:extLst>
      <p:ext uri="{BB962C8B-B14F-4D97-AF65-F5344CB8AC3E}">
        <p14:creationId xmlns:p14="http://schemas.microsoft.com/office/powerpoint/2010/main" val="18878510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Custom objects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lnSpcReduction="10000"/>
          </a:bodyPr>
          <a:lstStyle/>
          <a:p>
            <a:pPr defTabSz="1088182" fontAlgn="auto">
              <a:spcAft>
                <a:spcPts val="0"/>
              </a:spcAft>
              <a:buFont typeface="Arial"/>
              <a:buNone/>
              <a:defRPr/>
            </a:pPr>
            <a:r>
              <a:rPr lang="en-US" sz="4400" dirty="0">
                <a:latin typeface="+mj-lt"/>
              </a:rPr>
              <a:t>Create a custom object</a:t>
            </a:r>
          </a:p>
          <a:p>
            <a:pPr defTabSz="1088182" fontAlgn="auto">
              <a:spcAft>
                <a:spcPts val="0"/>
              </a:spcAft>
              <a:buFont typeface="Arial"/>
              <a:buNone/>
              <a:defRPr/>
            </a:pPr>
            <a:r>
              <a:rPr lang="en-US" sz="4400" dirty="0">
                <a:latin typeface="+mj-lt"/>
              </a:rPr>
              <a:t>Define a category with same name</a:t>
            </a:r>
          </a:p>
          <a:p>
            <a:pPr defTabSz="1088182" fontAlgn="auto">
              <a:spcAft>
                <a:spcPts val="0"/>
              </a:spcAft>
              <a:buFont typeface="Arial"/>
              <a:buNone/>
              <a:defRPr/>
            </a:pPr>
            <a:r>
              <a:rPr lang="en-US" sz="4400" dirty="0">
                <a:latin typeface="+mj-lt"/>
              </a:rPr>
              <a:t>Create a numbering scheme with same name</a:t>
            </a:r>
          </a:p>
          <a:p>
            <a:pPr defTabSz="1088182" fontAlgn="auto">
              <a:spcAft>
                <a:spcPts val="0"/>
              </a:spcAft>
              <a:buNone/>
              <a:defRPr/>
            </a:pPr>
            <a:r>
              <a:rPr lang="en-US" sz="4400" dirty="0"/>
              <a:t>Assign properties to the category</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Create in the </a:t>
            </a:r>
            <a:r>
              <a:rPr lang="en-US" sz="4400" dirty="0" err="1">
                <a:latin typeface="Courier" pitchFamily="2" charset="0"/>
              </a:rPr>
              <a:t>MenuDefintion.XML</a:t>
            </a:r>
            <a:r>
              <a:rPr lang="en-US" sz="4400" dirty="0">
                <a:latin typeface="Courier" pitchFamily="2" charset="0"/>
              </a:rPr>
              <a:t> </a:t>
            </a:r>
            <a:r>
              <a:rPr lang="en-US" sz="4400" dirty="0">
                <a:latin typeface="+mj-lt"/>
              </a:rPr>
              <a:t>new menu item entries</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1300" dirty="0">
                <a:latin typeface="Courier" pitchFamily="2" charset="0"/>
                <a:hlinkClick r:id="rId2"/>
              </a:rPr>
              <a:t>http://help.autodesk.com/view/VAULT/2020/ENU/?guid=GUID-E853B96F-4B6C-425A-BA32-DE858E1AA6DF</a:t>
            </a:r>
            <a:r>
              <a:rPr lang="en-US" sz="1300" dirty="0">
                <a:latin typeface="Courier" pitchFamily="2" charset="0"/>
              </a:rPr>
              <a:t> </a:t>
            </a:r>
          </a:p>
        </p:txBody>
      </p:sp>
      <p:pic>
        <p:nvPicPr>
          <p:cNvPr id="5" name="Picture 4">
            <a:extLst>
              <a:ext uri="{FF2B5EF4-FFF2-40B4-BE49-F238E27FC236}">
                <a16:creationId xmlns:a16="http://schemas.microsoft.com/office/drawing/2014/main" id="{1CBA2DE3-2783-984C-9F16-04AAEED82C47}"/>
              </a:ext>
            </a:extLst>
          </p:cNvPr>
          <p:cNvPicPr>
            <a:picLocks noChangeAspect="1"/>
          </p:cNvPicPr>
          <p:nvPr/>
        </p:nvPicPr>
        <p:blipFill>
          <a:blip r:embed="rId3"/>
          <a:stretch>
            <a:fillRect/>
          </a:stretch>
        </p:blipFill>
        <p:spPr>
          <a:xfrm>
            <a:off x="11921797" y="6858001"/>
            <a:ext cx="12449503" cy="5608320"/>
          </a:xfrm>
          <a:prstGeom prst="rect">
            <a:avLst/>
          </a:prstGeom>
        </p:spPr>
      </p:pic>
      <p:pic>
        <p:nvPicPr>
          <p:cNvPr id="6" name="Picture 5">
            <a:extLst>
              <a:ext uri="{FF2B5EF4-FFF2-40B4-BE49-F238E27FC236}">
                <a16:creationId xmlns:a16="http://schemas.microsoft.com/office/drawing/2014/main" id="{484D88DB-C88B-AF43-BA8F-155C8CC80EF5}"/>
              </a:ext>
            </a:extLst>
          </p:cNvPr>
          <p:cNvPicPr>
            <a:picLocks noChangeAspect="1"/>
          </p:cNvPicPr>
          <p:nvPr/>
        </p:nvPicPr>
        <p:blipFill>
          <a:blip r:embed="rId4"/>
          <a:stretch>
            <a:fillRect/>
          </a:stretch>
        </p:blipFill>
        <p:spPr>
          <a:xfrm>
            <a:off x="11921796" y="792857"/>
            <a:ext cx="12449503" cy="6065142"/>
          </a:xfrm>
          <a:prstGeom prst="rect">
            <a:avLst/>
          </a:prstGeom>
        </p:spPr>
      </p:pic>
    </p:spTree>
    <p:extLst>
      <p:ext uri="{BB962C8B-B14F-4D97-AF65-F5344CB8AC3E}">
        <p14:creationId xmlns:p14="http://schemas.microsoft.com/office/powerpoint/2010/main" val="37831602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75F7-59F8-B243-A933-F01D4ED714DD}"/>
              </a:ext>
            </a:extLst>
          </p:cNvPr>
          <p:cNvSpPr>
            <a:spLocks noGrp="1"/>
          </p:cNvSpPr>
          <p:nvPr>
            <p:ph type="title"/>
          </p:nvPr>
        </p:nvSpPr>
        <p:spPr/>
        <p:txBody>
          <a:bodyPr/>
          <a:lstStyle/>
          <a:p>
            <a:r>
              <a:rPr lang="en-US" dirty="0"/>
              <a:t>Learning objectives</a:t>
            </a:r>
          </a:p>
        </p:txBody>
      </p:sp>
      <p:sp>
        <p:nvSpPr>
          <p:cNvPr id="3" name="Text Placeholder 2">
            <a:extLst>
              <a:ext uri="{FF2B5EF4-FFF2-40B4-BE49-F238E27FC236}">
                <a16:creationId xmlns:a16="http://schemas.microsoft.com/office/drawing/2014/main" id="{306E59FF-C98C-B246-8D98-B3858A8383E9}"/>
              </a:ext>
            </a:extLst>
          </p:cNvPr>
          <p:cNvSpPr>
            <a:spLocks noGrp="1"/>
          </p:cNvSpPr>
          <p:nvPr>
            <p:ph type="body" sz="quarter" idx="13"/>
          </p:nvPr>
        </p:nvSpPr>
        <p:spPr/>
        <p:txBody>
          <a:bodyPr anchor="ctr"/>
          <a:lstStyle/>
          <a:p>
            <a:pPr marL="0" indent="0">
              <a:lnSpc>
                <a:spcPct val="200000"/>
              </a:lnSpc>
              <a:buNone/>
            </a:pPr>
            <a:r>
              <a:rPr lang="en-US" sz="4400" dirty="0"/>
              <a:t>What is Vault Data Standard (VDS) and what can it do for you/me</a:t>
            </a:r>
          </a:p>
          <a:p>
            <a:pPr marL="0" indent="0">
              <a:lnSpc>
                <a:spcPct val="200000"/>
              </a:lnSpc>
              <a:buNone/>
            </a:pPr>
            <a:r>
              <a:rPr lang="en-US" sz="4400" dirty="0"/>
              <a:t>How to install and configure VDS</a:t>
            </a:r>
          </a:p>
          <a:p>
            <a:pPr marL="0" indent="0">
              <a:lnSpc>
                <a:spcPct val="200000"/>
              </a:lnSpc>
              <a:buNone/>
            </a:pPr>
            <a:r>
              <a:rPr lang="en-US" sz="4400" dirty="0"/>
              <a:t>How to customize VDS and according tools</a:t>
            </a:r>
          </a:p>
          <a:p>
            <a:pPr marL="0" indent="0">
              <a:lnSpc>
                <a:spcPct val="200000"/>
              </a:lnSpc>
              <a:buNone/>
            </a:pPr>
            <a:r>
              <a:rPr lang="en-US" sz="4400" dirty="0"/>
              <a:t>Further resources</a:t>
            </a:r>
          </a:p>
          <a:p>
            <a:pPr marL="0" indent="0">
              <a:lnSpc>
                <a:spcPct val="200000"/>
              </a:lnSpc>
              <a:buNone/>
            </a:pPr>
            <a:endParaRPr lang="en-US" sz="4400" dirty="0"/>
          </a:p>
        </p:txBody>
      </p:sp>
    </p:spTree>
    <p:extLst>
      <p:ext uri="{BB962C8B-B14F-4D97-AF65-F5344CB8AC3E}">
        <p14:creationId xmlns:p14="http://schemas.microsoft.com/office/powerpoint/2010/main" val="40918511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0392F2E-C125-8A43-AAFE-24F4F97C3704}"/>
              </a:ext>
            </a:extLst>
          </p:cNvPr>
          <p:cNvSpPr>
            <a:spLocks noGrp="1" noChangeArrowheads="1"/>
          </p:cNvSpPr>
          <p:nvPr>
            <p:ph type="title"/>
          </p:nvPr>
        </p:nvSpPr>
        <p:spPr>
          <a:xfrm>
            <a:off x="1219200" y="1565275"/>
            <a:ext cx="20661313" cy="2306638"/>
          </a:xfrm>
        </p:spPr>
        <p:txBody>
          <a:bodyPr/>
          <a:lstStyle/>
          <a:p>
            <a:r>
              <a:rPr lang="en-US" altLang="it-IT" dirty="0"/>
              <a:t>Data Standard Customization</a:t>
            </a:r>
          </a:p>
        </p:txBody>
      </p:sp>
    </p:spTree>
    <p:extLst>
      <p:ext uri="{BB962C8B-B14F-4D97-AF65-F5344CB8AC3E}">
        <p14:creationId xmlns:p14="http://schemas.microsoft.com/office/powerpoint/2010/main" val="25877443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Default category</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Define default category</a:t>
            </a:r>
          </a:p>
          <a:p>
            <a:pPr marL="742950" indent="-742950" defTabSz="1088182" fontAlgn="auto">
              <a:spcAft>
                <a:spcPts val="0"/>
              </a:spcAft>
              <a:buFont typeface="+mj-lt"/>
              <a:buAutoNum type="arabicPeriod"/>
              <a:defRPr/>
            </a:pPr>
            <a:r>
              <a:rPr lang="en-US" sz="4400" dirty="0">
                <a:latin typeface="+mj-lt"/>
              </a:rPr>
              <a:t>Copy the function </a:t>
            </a:r>
            <a:r>
              <a:rPr lang="en-US" sz="4400" dirty="0" err="1">
                <a:latin typeface="Courier" pitchFamily="2" charset="0"/>
              </a:rPr>
              <a:t>InitializeCategory</a:t>
            </a:r>
            <a:r>
              <a:rPr lang="en-US" sz="4400" dirty="0">
                <a:latin typeface="+mj-lt"/>
              </a:rPr>
              <a:t> into a custom PowerShell script</a:t>
            </a:r>
          </a:p>
          <a:p>
            <a:pPr marL="742950" indent="-742950" defTabSz="1088182" fontAlgn="auto">
              <a:spcAft>
                <a:spcPts val="0"/>
              </a:spcAft>
              <a:buFont typeface="+mj-lt"/>
              <a:buAutoNum type="arabicPeriod"/>
              <a:defRPr/>
            </a:pPr>
            <a:r>
              <a:rPr lang="en-US" sz="4400" dirty="0">
                <a:latin typeface="+mj-lt"/>
              </a:rPr>
              <a:t>Change the business logic</a:t>
            </a:r>
          </a:p>
        </p:txBody>
      </p:sp>
      <p:pic>
        <p:nvPicPr>
          <p:cNvPr id="4" name="Picture 3">
            <a:extLst>
              <a:ext uri="{FF2B5EF4-FFF2-40B4-BE49-F238E27FC236}">
                <a16:creationId xmlns:a16="http://schemas.microsoft.com/office/drawing/2014/main" id="{8C04E969-C0A3-8145-B368-7923C706FCEF}"/>
              </a:ext>
            </a:extLst>
          </p:cNvPr>
          <p:cNvPicPr>
            <a:picLocks noChangeAspect="1"/>
          </p:cNvPicPr>
          <p:nvPr/>
        </p:nvPicPr>
        <p:blipFill>
          <a:blip r:embed="rId2"/>
          <a:stretch>
            <a:fillRect/>
          </a:stretch>
        </p:blipFill>
        <p:spPr>
          <a:xfrm>
            <a:off x="11959977" y="665820"/>
            <a:ext cx="12370940" cy="6649380"/>
          </a:xfrm>
          <a:prstGeom prst="rect">
            <a:avLst/>
          </a:prstGeom>
        </p:spPr>
      </p:pic>
      <p:pic>
        <p:nvPicPr>
          <p:cNvPr id="2" name="Picture 1">
            <a:extLst>
              <a:ext uri="{FF2B5EF4-FFF2-40B4-BE49-F238E27FC236}">
                <a16:creationId xmlns:a16="http://schemas.microsoft.com/office/drawing/2014/main" id="{D613E286-754B-BD4B-BCD4-2FB032474A3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59977" y="7066620"/>
            <a:ext cx="12411323" cy="6649380"/>
          </a:xfrm>
          <a:prstGeom prst="rect">
            <a:avLst/>
          </a:prstGeom>
        </p:spPr>
      </p:pic>
      <p:sp>
        <p:nvSpPr>
          <p:cNvPr id="5" name="TextBox 4">
            <a:extLst>
              <a:ext uri="{FF2B5EF4-FFF2-40B4-BE49-F238E27FC236}">
                <a16:creationId xmlns:a16="http://schemas.microsoft.com/office/drawing/2014/main" id="{4EE184BE-2D75-4242-B18E-6DF2E2AB1535}"/>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38213277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Custom category list</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Filter the list of categories</a:t>
            </a:r>
          </a:p>
          <a:p>
            <a:pPr marL="742950" indent="-742950" defTabSz="1088182" fontAlgn="auto">
              <a:spcAft>
                <a:spcPts val="0"/>
              </a:spcAft>
              <a:buFont typeface="+mj-lt"/>
              <a:buAutoNum type="arabicPeriod"/>
              <a:defRPr/>
            </a:pPr>
            <a:r>
              <a:rPr lang="en-US" sz="4400" dirty="0">
                <a:latin typeface="+mj-lt"/>
              </a:rPr>
              <a:t>Copy the function </a:t>
            </a:r>
            <a:r>
              <a:rPr lang="en-US" sz="4400" dirty="0" err="1">
                <a:latin typeface="Courier" pitchFamily="2" charset="0"/>
              </a:rPr>
              <a:t>GetCategories</a:t>
            </a:r>
            <a:r>
              <a:rPr lang="en-US" sz="4400" dirty="0">
                <a:latin typeface="+mj-lt"/>
              </a:rPr>
              <a:t> into a custom PowerShell script</a:t>
            </a:r>
          </a:p>
          <a:p>
            <a:pPr marL="742950" indent="-742950" defTabSz="1088182" fontAlgn="auto">
              <a:spcAft>
                <a:spcPts val="0"/>
              </a:spcAft>
              <a:buFont typeface="+mj-lt"/>
              <a:buAutoNum type="arabicPeriod"/>
              <a:defRPr/>
            </a:pPr>
            <a:r>
              <a:rPr lang="en-US" sz="4400" dirty="0">
                <a:latin typeface="+mj-lt"/>
              </a:rPr>
              <a:t>Change the business logic</a:t>
            </a:r>
          </a:p>
        </p:txBody>
      </p:sp>
      <p:pic>
        <p:nvPicPr>
          <p:cNvPr id="4" name="Picture 3">
            <a:extLst>
              <a:ext uri="{FF2B5EF4-FFF2-40B4-BE49-F238E27FC236}">
                <a16:creationId xmlns:a16="http://schemas.microsoft.com/office/drawing/2014/main" id="{8C04E969-C0A3-8145-B368-7923C706FCEF}"/>
              </a:ext>
            </a:extLst>
          </p:cNvPr>
          <p:cNvPicPr>
            <a:picLocks noChangeAspect="1"/>
          </p:cNvPicPr>
          <p:nvPr/>
        </p:nvPicPr>
        <p:blipFill>
          <a:blip r:embed="rId2"/>
          <a:stretch>
            <a:fillRect/>
          </a:stretch>
        </p:blipFill>
        <p:spPr>
          <a:xfrm>
            <a:off x="11959977" y="665820"/>
            <a:ext cx="12370940" cy="6649380"/>
          </a:xfrm>
          <a:prstGeom prst="rect">
            <a:avLst/>
          </a:prstGeom>
        </p:spPr>
      </p:pic>
      <p:pic>
        <p:nvPicPr>
          <p:cNvPr id="6" name="Picture 5">
            <a:extLst>
              <a:ext uri="{FF2B5EF4-FFF2-40B4-BE49-F238E27FC236}">
                <a16:creationId xmlns:a16="http://schemas.microsoft.com/office/drawing/2014/main" id="{A9F010CB-95C4-F646-82BD-66ADBAF332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59977" y="7315200"/>
            <a:ext cx="13051337" cy="6400800"/>
          </a:xfrm>
          <a:prstGeom prst="rect">
            <a:avLst/>
          </a:prstGeom>
        </p:spPr>
      </p:pic>
    </p:spTree>
    <p:extLst>
      <p:ext uri="{BB962C8B-B14F-4D97-AF65-F5344CB8AC3E}">
        <p14:creationId xmlns:p14="http://schemas.microsoft.com/office/powerpoint/2010/main" val="2893222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fontScale="90000"/>
          </a:bodyPr>
          <a:lstStyle/>
          <a:p>
            <a:r>
              <a:rPr lang="en-US" altLang="it-IT" dirty="0"/>
              <a:t>Custom numbering scheme list</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Filter the list of numbering schemes</a:t>
            </a:r>
          </a:p>
          <a:p>
            <a:pPr marL="742950" indent="-742950" defTabSz="1088182" fontAlgn="auto">
              <a:spcAft>
                <a:spcPts val="0"/>
              </a:spcAft>
              <a:buFont typeface="+mj-lt"/>
              <a:buAutoNum type="arabicPeriod"/>
              <a:defRPr/>
            </a:pPr>
            <a:r>
              <a:rPr lang="en-US" sz="4400" dirty="0">
                <a:latin typeface="+mj-lt"/>
              </a:rPr>
              <a:t>Copy the function </a:t>
            </a:r>
            <a:r>
              <a:rPr lang="en-US" sz="4400" dirty="0" err="1">
                <a:latin typeface="Courier" pitchFamily="2" charset="0"/>
              </a:rPr>
              <a:t>GetNumSchms</a:t>
            </a:r>
            <a:r>
              <a:rPr lang="en-US" sz="4400" dirty="0">
                <a:latin typeface="+mj-lt"/>
              </a:rPr>
              <a:t> into a custom PowerShell script</a:t>
            </a:r>
          </a:p>
          <a:p>
            <a:pPr marL="742950" indent="-742950" defTabSz="1088182" fontAlgn="auto">
              <a:spcAft>
                <a:spcPts val="0"/>
              </a:spcAft>
              <a:buFont typeface="+mj-lt"/>
              <a:buAutoNum type="arabicPeriod"/>
              <a:defRPr/>
            </a:pPr>
            <a:r>
              <a:rPr lang="en-US" sz="4400" dirty="0">
                <a:latin typeface="+mj-lt"/>
              </a:rPr>
              <a:t>Change the business logic</a:t>
            </a:r>
          </a:p>
        </p:txBody>
      </p:sp>
      <p:pic>
        <p:nvPicPr>
          <p:cNvPr id="2" name="Picture 1">
            <a:extLst>
              <a:ext uri="{FF2B5EF4-FFF2-40B4-BE49-F238E27FC236}">
                <a16:creationId xmlns:a16="http://schemas.microsoft.com/office/drawing/2014/main" id="{D81FAC69-981C-EF43-9610-E01A257338B6}"/>
              </a:ext>
            </a:extLst>
          </p:cNvPr>
          <p:cNvPicPr>
            <a:picLocks noChangeAspect="1"/>
          </p:cNvPicPr>
          <p:nvPr/>
        </p:nvPicPr>
        <p:blipFill>
          <a:blip r:embed="rId2"/>
          <a:stretch>
            <a:fillRect/>
          </a:stretch>
        </p:blipFill>
        <p:spPr>
          <a:xfrm>
            <a:off x="12028759" y="0"/>
            <a:ext cx="12342541" cy="6207895"/>
          </a:xfrm>
          <a:prstGeom prst="rect">
            <a:avLst/>
          </a:prstGeom>
        </p:spPr>
      </p:pic>
      <p:pic>
        <p:nvPicPr>
          <p:cNvPr id="7" name="Picture 6">
            <a:extLst>
              <a:ext uri="{FF2B5EF4-FFF2-40B4-BE49-F238E27FC236}">
                <a16:creationId xmlns:a16="http://schemas.microsoft.com/office/drawing/2014/main" id="{B622CE2E-98EA-2F4C-A058-1D8DB039B149}"/>
              </a:ext>
            </a:extLst>
          </p:cNvPr>
          <p:cNvPicPr>
            <a:picLocks noChangeAspect="1"/>
          </p:cNvPicPr>
          <p:nvPr/>
        </p:nvPicPr>
        <p:blipFill>
          <a:blip r:embed="rId3"/>
          <a:stretch>
            <a:fillRect/>
          </a:stretch>
        </p:blipFill>
        <p:spPr>
          <a:xfrm>
            <a:off x="12028759" y="3820160"/>
            <a:ext cx="17376624" cy="9895840"/>
          </a:xfrm>
          <a:prstGeom prst="rect">
            <a:avLst/>
          </a:prstGeom>
        </p:spPr>
      </p:pic>
    </p:spTree>
    <p:extLst>
      <p:ext uri="{BB962C8B-B14F-4D97-AF65-F5344CB8AC3E}">
        <p14:creationId xmlns:p14="http://schemas.microsoft.com/office/powerpoint/2010/main" val="11341032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Custom numbering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Numbering scheme with dynamic values</a:t>
            </a:r>
          </a:p>
          <a:p>
            <a:pPr lvl="1" defTabSz="1088182" fontAlgn="auto">
              <a:spcAft>
                <a:spcPts val="0"/>
              </a:spcAft>
              <a:defRPr/>
            </a:pPr>
            <a:r>
              <a:rPr lang="en-US" sz="4400" dirty="0">
                <a:latin typeface="+mj-lt"/>
              </a:rPr>
              <a:t>i.e. Numbering scheme with </a:t>
            </a:r>
            <a:r>
              <a:rPr lang="en-US" sz="4400" dirty="0">
                <a:latin typeface="Courier" pitchFamily="2" charset="0"/>
              </a:rPr>
              <a:t>Year</a:t>
            </a:r>
            <a:r>
              <a:rPr lang="en-US" sz="4400" dirty="0">
                <a:latin typeface="+mj-lt"/>
              </a:rPr>
              <a:t> and </a:t>
            </a:r>
            <a:r>
              <a:rPr lang="en-US" sz="4400" dirty="0">
                <a:latin typeface="Courier" pitchFamily="2" charset="0"/>
              </a:rPr>
              <a:t>Month</a:t>
            </a:r>
          </a:p>
        </p:txBody>
      </p:sp>
      <p:pic>
        <p:nvPicPr>
          <p:cNvPr id="6" name="Picture 5">
            <a:extLst>
              <a:ext uri="{FF2B5EF4-FFF2-40B4-BE49-F238E27FC236}">
                <a16:creationId xmlns:a16="http://schemas.microsoft.com/office/drawing/2014/main" id="{EE42EEAC-2D90-044F-85B4-6F6883B03E80}"/>
              </a:ext>
            </a:extLst>
          </p:cNvPr>
          <p:cNvPicPr>
            <a:picLocks noChangeAspect="1"/>
          </p:cNvPicPr>
          <p:nvPr/>
        </p:nvPicPr>
        <p:blipFill>
          <a:blip r:embed="rId2"/>
          <a:stretch>
            <a:fillRect/>
          </a:stretch>
        </p:blipFill>
        <p:spPr>
          <a:xfrm>
            <a:off x="12604779" y="0"/>
            <a:ext cx="7940544" cy="4731178"/>
          </a:xfrm>
          <a:prstGeom prst="rect">
            <a:avLst/>
          </a:prstGeom>
        </p:spPr>
      </p:pic>
      <p:pic>
        <p:nvPicPr>
          <p:cNvPr id="7" name="Picture 6">
            <a:extLst>
              <a:ext uri="{FF2B5EF4-FFF2-40B4-BE49-F238E27FC236}">
                <a16:creationId xmlns:a16="http://schemas.microsoft.com/office/drawing/2014/main" id="{3E3C9E5A-ED9B-BE41-8AD5-C814A811A0FC}"/>
              </a:ext>
            </a:extLst>
          </p:cNvPr>
          <p:cNvPicPr>
            <a:picLocks noChangeAspect="1"/>
          </p:cNvPicPr>
          <p:nvPr/>
        </p:nvPicPr>
        <p:blipFill>
          <a:blip r:embed="rId3"/>
          <a:stretch>
            <a:fillRect/>
          </a:stretch>
        </p:blipFill>
        <p:spPr>
          <a:xfrm>
            <a:off x="17237021" y="3519487"/>
            <a:ext cx="7134279" cy="4081891"/>
          </a:xfrm>
          <a:prstGeom prst="rect">
            <a:avLst/>
          </a:prstGeom>
        </p:spPr>
      </p:pic>
      <p:pic>
        <p:nvPicPr>
          <p:cNvPr id="4" name="Picture 3">
            <a:extLst>
              <a:ext uri="{FF2B5EF4-FFF2-40B4-BE49-F238E27FC236}">
                <a16:creationId xmlns:a16="http://schemas.microsoft.com/office/drawing/2014/main" id="{EF5B65E9-2781-C349-8FD4-4879209561E6}"/>
              </a:ext>
            </a:extLst>
          </p:cNvPr>
          <p:cNvPicPr>
            <a:picLocks noChangeAspect="1"/>
          </p:cNvPicPr>
          <p:nvPr/>
        </p:nvPicPr>
        <p:blipFill>
          <a:blip r:embed="rId4"/>
          <a:stretch>
            <a:fillRect/>
          </a:stretch>
        </p:blipFill>
        <p:spPr>
          <a:xfrm>
            <a:off x="6303015" y="7193280"/>
            <a:ext cx="18068285" cy="6522721"/>
          </a:xfrm>
          <a:prstGeom prst="rect">
            <a:avLst/>
          </a:prstGeom>
        </p:spPr>
      </p:pic>
    </p:spTree>
    <p:extLst>
      <p:ext uri="{BB962C8B-B14F-4D97-AF65-F5344CB8AC3E}">
        <p14:creationId xmlns:p14="http://schemas.microsoft.com/office/powerpoint/2010/main" val="21492571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Custom numbering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Numbering scheme with dynamic values</a:t>
            </a:r>
          </a:p>
          <a:p>
            <a:pPr lvl="1" defTabSz="1088182" fontAlgn="auto">
              <a:spcAft>
                <a:spcPts val="0"/>
              </a:spcAft>
              <a:defRPr/>
            </a:pPr>
            <a:r>
              <a:rPr lang="en-US" sz="4400" dirty="0">
                <a:latin typeface="+mj-lt"/>
              </a:rPr>
              <a:t>i.e. Numbering scheme by </a:t>
            </a:r>
            <a:r>
              <a:rPr lang="en-US" sz="4400" dirty="0">
                <a:latin typeface="Courier" pitchFamily="2" charset="0"/>
              </a:rPr>
              <a:t>Product</a:t>
            </a:r>
            <a:r>
              <a:rPr lang="en-US" sz="4400" dirty="0">
                <a:latin typeface="+mj-lt"/>
              </a:rPr>
              <a:t> and </a:t>
            </a:r>
            <a:r>
              <a:rPr lang="en-US" sz="4400" dirty="0">
                <a:latin typeface="Courier" pitchFamily="2" charset="0"/>
              </a:rPr>
              <a:t>Type</a:t>
            </a:r>
          </a:p>
        </p:txBody>
      </p:sp>
      <p:pic>
        <p:nvPicPr>
          <p:cNvPr id="5" name="Picture 4">
            <a:extLst>
              <a:ext uri="{FF2B5EF4-FFF2-40B4-BE49-F238E27FC236}">
                <a16:creationId xmlns:a16="http://schemas.microsoft.com/office/drawing/2014/main" id="{4EED5603-9797-BF48-BAA0-9C92DD3270E2}"/>
              </a:ext>
            </a:extLst>
          </p:cNvPr>
          <p:cNvPicPr>
            <a:picLocks noChangeAspect="1"/>
          </p:cNvPicPr>
          <p:nvPr/>
        </p:nvPicPr>
        <p:blipFill>
          <a:blip r:embed="rId2"/>
          <a:stretch>
            <a:fillRect/>
          </a:stretch>
        </p:blipFill>
        <p:spPr>
          <a:xfrm>
            <a:off x="12491007" y="1974971"/>
            <a:ext cx="11880293" cy="5201920"/>
          </a:xfrm>
          <a:prstGeom prst="rect">
            <a:avLst/>
          </a:prstGeom>
        </p:spPr>
      </p:pic>
      <p:pic>
        <p:nvPicPr>
          <p:cNvPr id="8" name="Picture 7">
            <a:extLst>
              <a:ext uri="{FF2B5EF4-FFF2-40B4-BE49-F238E27FC236}">
                <a16:creationId xmlns:a16="http://schemas.microsoft.com/office/drawing/2014/main" id="{87478939-3C8D-7F4C-A6C5-8AFD381E8673}"/>
              </a:ext>
            </a:extLst>
          </p:cNvPr>
          <p:cNvPicPr>
            <a:picLocks noChangeAspect="1"/>
          </p:cNvPicPr>
          <p:nvPr/>
        </p:nvPicPr>
        <p:blipFill>
          <a:blip r:embed="rId3"/>
          <a:stretch>
            <a:fillRect/>
          </a:stretch>
        </p:blipFill>
        <p:spPr>
          <a:xfrm>
            <a:off x="5811520" y="7176891"/>
            <a:ext cx="18559780" cy="6575246"/>
          </a:xfrm>
          <a:prstGeom prst="rect">
            <a:avLst/>
          </a:prstGeom>
        </p:spPr>
      </p:pic>
    </p:spTree>
    <p:extLst>
      <p:ext uri="{BB962C8B-B14F-4D97-AF65-F5344CB8AC3E}">
        <p14:creationId xmlns:p14="http://schemas.microsoft.com/office/powerpoint/2010/main" val="25787500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Change property behavior</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Change dynamically/programmatically the property behaviors</a:t>
            </a:r>
          </a:p>
          <a:p>
            <a:pPr lvl="1" defTabSz="1088182" fontAlgn="auto">
              <a:spcAft>
                <a:spcPts val="0"/>
              </a:spcAft>
              <a:defRPr/>
            </a:pPr>
            <a:r>
              <a:rPr lang="en-US" sz="4400" dirty="0">
                <a:latin typeface="+mj-lt"/>
              </a:rPr>
              <a:t>i.e. make a property obligatory depending on the selected numbering scheme</a:t>
            </a:r>
            <a:endParaRPr lang="en-US" sz="4400" dirty="0">
              <a:latin typeface="Courier" pitchFamily="2" charset="0"/>
            </a:endParaRPr>
          </a:p>
        </p:txBody>
      </p:sp>
      <p:pic>
        <p:nvPicPr>
          <p:cNvPr id="4" name="Picture 3" descr="A screenshot of a cell phone&#10;&#10;Description automatically generated">
            <a:extLst>
              <a:ext uri="{FF2B5EF4-FFF2-40B4-BE49-F238E27FC236}">
                <a16:creationId xmlns:a16="http://schemas.microsoft.com/office/drawing/2014/main" id="{3E32CA2E-C54B-6A48-8983-C1E22014B1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567301" y="527945"/>
            <a:ext cx="11803999" cy="4714615"/>
          </a:xfrm>
          <a:prstGeom prst="rect">
            <a:avLst/>
          </a:prstGeom>
        </p:spPr>
      </p:pic>
      <p:pic>
        <p:nvPicPr>
          <p:cNvPr id="7" name="Picture 6">
            <a:extLst>
              <a:ext uri="{FF2B5EF4-FFF2-40B4-BE49-F238E27FC236}">
                <a16:creationId xmlns:a16="http://schemas.microsoft.com/office/drawing/2014/main" id="{3DBF236B-60C4-EE42-AAA9-050D8B485A18}"/>
              </a:ext>
            </a:extLst>
          </p:cNvPr>
          <p:cNvPicPr>
            <a:picLocks noChangeAspect="1"/>
          </p:cNvPicPr>
          <p:nvPr/>
        </p:nvPicPr>
        <p:blipFill>
          <a:blip r:embed="rId3"/>
          <a:stretch>
            <a:fillRect/>
          </a:stretch>
        </p:blipFill>
        <p:spPr>
          <a:xfrm>
            <a:off x="12534453" y="5445760"/>
            <a:ext cx="11889534" cy="2824480"/>
          </a:xfrm>
          <a:prstGeom prst="rect">
            <a:avLst/>
          </a:prstGeom>
        </p:spPr>
      </p:pic>
      <p:pic>
        <p:nvPicPr>
          <p:cNvPr id="10" name="Picture 9">
            <a:extLst>
              <a:ext uri="{FF2B5EF4-FFF2-40B4-BE49-F238E27FC236}">
                <a16:creationId xmlns:a16="http://schemas.microsoft.com/office/drawing/2014/main" id="{01891320-FFC8-7D45-ABED-6648E3E1C2F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567302" y="8450040"/>
            <a:ext cx="11856686" cy="5265960"/>
          </a:xfrm>
          <a:prstGeom prst="rect">
            <a:avLst/>
          </a:prstGeom>
        </p:spPr>
      </p:pic>
    </p:spTree>
    <p:extLst>
      <p:ext uri="{BB962C8B-B14F-4D97-AF65-F5344CB8AC3E}">
        <p14:creationId xmlns:p14="http://schemas.microsoft.com/office/powerpoint/2010/main" val="4619803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Set the bread crumb</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Change dynamically/programmatically the property behaviors</a:t>
            </a:r>
          </a:p>
          <a:p>
            <a:pPr lvl="1" defTabSz="1088182" fontAlgn="auto">
              <a:spcAft>
                <a:spcPts val="0"/>
              </a:spcAft>
              <a:defRPr/>
            </a:pPr>
            <a:r>
              <a:rPr lang="en-US" sz="4400" dirty="0">
                <a:latin typeface="+mj-lt"/>
              </a:rPr>
              <a:t>i.e. make a property obligatory depending on the selected numbering scheme</a:t>
            </a:r>
            <a:endParaRPr lang="en-US" sz="4400" dirty="0">
              <a:latin typeface="Courier" pitchFamily="2" charset="0"/>
            </a:endParaRPr>
          </a:p>
        </p:txBody>
      </p:sp>
      <p:pic>
        <p:nvPicPr>
          <p:cNvPr id="5" name="Picture 4" descr="A screenshot of a cell phone&#10;&#10;Description automatically generated">
            <a:extLst>
              <a:ext uri="{FF2B5EF4-FFF2-40B4-BE49-F238E27FC236}">
                <a16:creationId xmlns:a16="http://schemas.microsoft.com/office/drawing/2014/main" id="{FBCBD3AA-614F-6A48-A4B1-FA0691DA09B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908915" y="0"/>
            <a:ext cx="12462385" cy="4571999"/>
          </a:xfrm>
          <a:prstGeom prst="rect">
            <a:avLst/>
          </a:prstGeom>
        </p:spPr>
      </p:pic>
      <p:pic>
        <p:nvPicPr>
          <p:cNvPr id="6" name="Picture 5">
            <a:extLst>
              <a:ext uri="{FF2B5EF4-FFF2-40B4-BE49-F238E27FC236}">
                <a16:creationId xmlns:a16="http://schemas.microsoft.com/office/drawing/2014/main" id="{CA2E8A91-17E4-4C41-AC1C-681676CFD0E6}"/>
              </a:ext>
            </a:extLst>
          </p:cNvPr>
          <p:cNvPicPr>
            <a:picLocks noChangeAspect="1"/>
          </p:cNvPicPr>
          <p:nvPr/>
        </p:nvPicPr>
        <p:blipFill>
          <a:blip r:embed="rId3"/>
          <a:stretch>
            <a:fillRect/>
          </a:stretch>
        </p:blipFill>
        <p:spPr>
          <a:xfrm>
            <a:off x="11908915" y="7875367"/>
            <a:ext cx="12462385" cy="5840633"/>
          </a:xfrm>
          <a:prstGeom prst="rect">
            <a:avLst/>
          </a:prstGeom>
        </p:spPr>
      </p:pic>
      <p:pic>
        <p:nvPicPr>
          <p:cNvPr id="11" name="Picture 10">
            <a:extLst>
              <a:ext uri="{FF2B5EF4-FFF2-40B4-BE49-F238E27FC236}">
                <a16:creationId xmlns:a16="http://schemas.microsoft.com/office/drawing/2014/main" id="{283E6BF2-82E2-2740-BD1B-7BB5916A224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908915" y="4586191"/>
            <a:ext cx="12462385" cy="3289176"/>
          </a:xfrm>
          <a:prstGeom prst="rect">
            <a:avLst/>
          </a:prstGeom>
        </p:spPr>
      </p:pic>
    </p:spTree>
    <p:extLst>
      <p:ext uri="{BB962C8B-B14F-4D97-AF65-F5344CB8AC3E}">
        <p14:creationId xmlns:p14="http://schemas.microsoft.com/office/powerpoint/2010/main" val="13331280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7680-A94D-9E45-AFE1-7FEBA1EDB3A5}"/>
              </a:ext>
            </a:extLst>
          </p:cNvPr>
          <p:cNvSpPr>
            <a:spLocks noGrp="1"/>
          </p:cNvSpPr>
          <p:nvPr>
            <p:ph type="title"/>
          </p:nvPr>
        </p:nvSpPr>
        <p:spPr/>
        <p:txBody>
          <a:bodyPr/>
          <a:lstStyle/>
          <a:p>
            <a:r>
              <a:rPr lang="en-US" dirty="0"/>
              <a:t>Introduction in XAML</a:t>
            </a:r>
          </a:p>
        </p:txBody>
      </p:sp>
      <p:pic>
        <p:nvPicPr>
          <p:cNvPr id="6" name="Picture 5">
            <a:extLst>
              <a:ext uri="{FF2B5EF4-FFF2-40B4-BE49-F238E27FC236}">
                <a16:creationId xmlns:a16="http://schemas.microsoft.com/office/drawing/2014/main" id="{1B46D047-B1A1-F646-843A-C9F40FFF2606}"/>
              </a:ext>
            </a:extLst>
          </p:cNvPr>
          <p:cNvPicPr>
            <a:picLocks noChangeAspect="1"/>
          </p:cNvPicPr>
          <p:nvPr/>
        </p:nvPicPr>
        <p:blipFill>
          <a:blip r:embed="rId2"/>
          <a:stretch>
            <a:fillRect/>
          </a:stretch>
        </p:blipFill>
        <p:spPr>
          <a:xfrm>
            <a:off x="7905750" y="4451350"/>
            <a:ext cx="8559800" cy="684530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F1782BD-C0FA-3C4A-905B-A1A0E1C703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7820" y="3740150"/>
            <a:ext cx="7139940" cy="1765300"/>
          </a:xfrm>
          <a:prstGeom prst="rect">
            <a:avLst/>
          </a:prstGeom>
        </p:spPr>
      </p:pic>
      <p:cxnSp>
        <p:nvCxnSpPr>
          <p:cNvPr id="9" name="Elbow Connector 8">
            <a:extLst>
              <a:ext uri="{FF2B5EF4-FFF2-40B4-BE49-F238E27FC236}">
                <a16:creationId xmlns:a16="http://schemas.microsoft.com/office/drawing/2014/main" id="{D8FDFDD1-F41A-EF4E-AB43-4F904FA51C00}"/>
              </a:ext>
            </a:extLst>
          </p:cNvPr>
          <p:cNvCxnSpPr>
            <a:cxnSpLocks/>
          </p:cNvCxnSpPr>
          <p:nvPr/>
        </p:nvCxnSpPr>
        <p:spPr>
          <a:xfrm flipV="1">
            <a:off x="7477760" y="7112000"/>
            <a:ext cx="2499360" cy="154305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F9C9BE5-8BD7-704F-826F-2815D1216FDE}"/>
              </a:ext>
            </a:extLst>
          </p:cNvPr>
          <p:cNvPicPr>
            <a:picLocks noChangeAspect="1"/>
          </p:cNvPicPr>
          <p:nvPr/>
        </p:nvPicPr>
        <p:blipFill>
          <a:blip r:embed="rId4"/>
          <a:stretch>
            <a:fillRect/>
          </a:stretch>
        </p:blipFill>
        <p:spPr>
          <a:xfrm>
            <a:off x="518160" y="7924800"/>
            <a:ext cx="6959600" cy="1460500"/>
          </a:xfrm>
          <a:prstGeom prst="rect">
            <a:avLst/>
          </a:prstGeom>
        </p:spPr>
      </p:pic>
      <p:cxnSp>
        <p:nvCxnSpPr>
          <p:cNvPr id="15" name="Elbow Connector 14">
            <a:extLst>
              <a:ext uri="{FF2B5EF4-FFF2-40B4-BE49-F238E27FC236}">
                <a16:creationId xmlns:a16="http://schemas.microsoft.com/office/drawing/2014/main" id="{E256BF0D-95A2-0C4B-9330-6C24811B87A5}"/>
              </a:ext>
            </a:extLst>
          </p:cNvPr>
          <p:cNvCxnSpPr>
            <a:cxnSpLocks/>
          </p:cNvCxnSpPr>
          <p:nvPr/>
        </p:nvCxnSpPr>
        <p:spPr>
          <a:xfrm>
            <a:off x="7477760" y="4622800"/>
            <a:ext cx="2529840" cy="136207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2321767-938C-FE42-8ACE-6D7D56F0D2FE}"/>
              </a:ext>
            </a:extLst>
          </p:cNvPr>
          <p:cNvPicPr>
            <a:picLocks noChangeAspect="1"/>
          </p:cNvPicPr>
          <p:nvPr/>
        </p:nvPicPr>
        <p:blipFill>
          <a:blip r:embed="rId5"/>
          <a:stretch>
            <a:fillRect/>
          </a:stretch>
        </p:blipFill>
        <p:spPr>
          <a:xfrm>
            <a:off x="518160" y="6111240"/>
            <a:ext cx="6629400" cy="1041400"/>
          </a:xfrm>
          <a:prstGeom prst="rect">
            <a:avLst/>
          </a:prstGeom>
        </p:spPr>
      </p:pic>
      <p:cxnSp>
        <p:nvCxnSpPr>
          <p:cNvPr id="20" name="Straight Arrow Connector 19">
            <a:extLst>
              <a:ext uri="{FF2B5EF4-FFF2-40B4-BE49-F238E27FC236}">
                <a16:creationId xmlns:a16="http://schemas.microsoft.com/office/drawing/2014/main" id="{8287BF7F-FE24-ED46-8AA8-E7884C6CE2CB}"/>
              </a:ext>
            </a:extLst>
          </p:cNvPr>
          <p:cNvCxnSpPr>
            <a:stCxn id="18" idx="3"/>
          </p:cNvCxnSpPr>
          <p:nvPr/>
        </p:nvCxnSpPr>
        <p:spPr>
          <a:xfrm flipV="1">
            <a:off x="7147560" y="6619117"/>
            <a:ext cx="939800" cy="128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01CC36FF-3D64-8F4C-BD73-D58954C83758}"/>
              </a:ext>
            </a:extLst>
          </p:cNvPr>
          <p:cNvPicPr>
            <a:picLocks noChangeAspect="1"/>
          </p:cNvPicPr>
          <p:nvPr/>
        </p:nvPicPr>
        <p:blipFill>
          <a:blip r:embed="rId6"/>
          <a:stretch>
            <a:fillRect/>
          </a:stretch>
        </p:blipFill>
        <p:spPr>
          <a:xfrm>
            <a:off x="17184370" y="9385300"/>
            <a:ext cx="6553200" cy="1231900"/>
          </a:xfrm>
          <a:prstGeom prst="rect">
            <a:avLst/>
          </a:prstGeom>
        </p:spPr>
      </p:pic>
      <p:cxnSp>
        <p:nvCxnSpPr>
          <p:cNvPr id="22" name="Elbow Connector 21">
            <a:extLst>
              <a:ext uri="{FF2B5EF4-FFF2-40B4-BE49-F238E27FC236}">
                <a16:creationId xmlns:a16="http://schemas.microsoft.com/office/drawing/2014/main" id="{F7A348A8-8ED8-2B40-8F99-7989A9DFDE14}"/>
              </a:ext>
            </a:extLst>
          </p:cNvPr>
          <p:cNvCxnSpPr>
            <a:cxnSpLocks/>
            <a:stCxn id="21" idx="1"/>
          </p:cNvCxnSpPr>
          <p:nvPr/>
        </p:nvCxnSpPr>
        <p:spPr>
          <a:xfrm rot="10800000" flipV="1">
            <a:off x="16052800" y="10001250"/>
            <a:ext cx="1131570" cy="97155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26303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7680-A94D-9E45-AFE1-7FEBA1EDB3A5}"/>
              </a:ext>
            </a:extLst>
          </p:cNvPr>
          <p:cNvSpPr>
            <a:spLocks noGrp="1"/>
          </p:cNvSpPr>
          <p:nvPr>
            <p:ph type="title"/>
          </p:nvPr>
        </p:nvSpPr>
        <p:spPr/>
        <p:txBody>
          <a:bodyPr/>
          <a:lstStyle/>
          <a:p>
            <a:r>
              <a:rPr lang="en-US" dirty="0"/>
              <a:t>Introduction in XAML</a:t>
            </a:r>
          </a:p>
        </p:txBody>
      </p:sp>
      <p:pic>
        <p:nvPicPr>
          <p:cNvPr id="6" name="Picture 5">
            <a:extLst>
              <a:ext uri="{FF2B5EF4-FFF2-40B4-BE49-F238E27FC236}">
                <a16:creationId xmlns:a16="http://schemas.microsoft.com/office/drawing/2014/main" id="{1B46D047-B1A1-F646-843A-C9F40FFF2606}"/>
              </a:ext>
            </a:extLst>
          </p:cNvPr>
          <p:cNvPicPr>
            <a:picLocks noChangeAspect="1"/>
          </p:cNvPicPr>
          <p:nvPr/>
        </p:nvPicPr>
        <p:blipFill>
          <a:blip r:embed="rId2"/>
          <a:stretch>
            <a:fillRect/>
          </a:stretch>
        </p:blipFill>
        <p:spPr>
          <a:xfrm>
            <a:off x="7905750" y="4451350"/>
            <a:ext cx="8559800" cy="684530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E7C16BD-5338-704F-88C2-A3318F1141B9}"/>
              </a:ext>
            </a:extLst>
          </p:cNvPr>
          <p:cNvPicPr>
            <a:picLocks noChangeAspect="1"/>
          </p:cNvPicPr>
          <p:nvPr/>
        </p:nvPicPr>
        <p:blipFill>
          <a:blip r:embed="rId3"/>
          <a:stretch>
            <a:fillRect/>
          </a:stretch>
        </p:blipFill>
        <p:spPr>
          <a:xfrm>
            <a:off x="1574800" y="1772613"/>
            <a:ext cx="4965700" cy="2628900"/>
          </a:xfrm>
          <a:prstGeom prst="rect">
            <a:avLst/>
          </a:prstGeom>
        </p:spPr>
      </p:pic>
      <p:cxnSp>
        <p:nvCxnSpPr>
          <p:cNvPr id="5" name="Elbow Connector 4">
            <a:extLst>
              <a:ext uri="{FF2B5EF4-FFF2-40B4-BE49-F238E27FC236}">
                <a16:creationId xmlns:a16="http://schemas.microsoft.com/office/drawing/2014/main" id="{9420D668-6111-B342-BF59-0DD62BA08E27}"/>
              </a:ext>
            </a:extLst>
          </p:cNvPr>
          <p:cNvCxnSpPr>
            <a:cxnSpLocks/>
            <a:stCxn id="3" idx="3"/>
            <a:endCxn id="6" idx="0"/>
          </p:cNvCxnSpPr>
          <p:nvPr/>
        </p:nvCxnSpPr>
        <p:spPr>
          <a:xfrm>
            <a:off x="6540500" y="3087063"/>
            <a:ext cx="5645150" cy="136428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F4154AED-30FE-084C-9935-70BAD987D36B}"/>
              </a:ext>
            </a:extLst>
          </p:cNvPr>
          <p:cNvPicPr>
            <a:picLocks noChangeAspect="1"/>
          </p:cNvPicPr>
          <p:nvPr/>
        </p:nvPicPr>
        <p:blipFill>
          <a:blip r:embed="rId4"/>
          <a:stretch>
            <a:fillRect/>
          </a:stretch>
        </p:blipFill>
        <p:spPr>
          <a:xfrm>
            <a:off x="16178530" y="2981868"/>
            <a:ext cx="7620000" cy="1003300"/>
          </a:xfrm>
          <a:prstGeom prst="rect">
            <a:avLst/>
          </a:prstGeom>
        </p:spPr>
      </p:pic>
      <p:cxnSp>
        <p:nvCxnSpPr>
          <p:cNvPr id="12" name="Elbow Connector 11">
            <a:extLst>
              <a:ext uri="{FF2B5EF4-FFF2-40B4-BE49-F238E27FC236}">
                <a16:creationId xmlns:a16="http://schemas.microsoft.com/office/drawing/2014/main" id="{02FB35AF-7D65-7F45-A341-6C1FB94911B5}"/>
              </a:ext>
            </a:extLst>
          </p:cNvPr>
          <p:cNvCxnSpPr>
            <a:stCxn id="8" idx="2"/>
          </p:cNvCxnSpPr>
          <p:nvPr/>
        </p:nvCxnSpPr>
        <p:spPr>
          <a:xfrm rot="5400000">
            <a:off x="14902769" y="136479"/>
            <a:ext cx="1237072" cy="893445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D44ABFA-F572-3841-8F70-726B753913E5}"/>
              </a:ext>
            </a:extLst>
          </p:cNvPr>
          <p:cNvCxnSpPr/>
          <p:nvPr/>
        </p:nvCxnSpPr>
        <p:spPr>
          <a:xfrm>
            <a:off x="12034838" y="3769206"/>
            <a:ext cx="0" cy="8747914"/>
          </a:xfrm>
          <a:prstGeom prst="line">
            <a:avLst/>
          </a:prstGeom>
          <a:ln>
            <a:solidFill>
              <a:srgbClr val="FF9900"/>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A4722B1-32FA-0047-A228-8A322AC5F965}"/>
              </a:ext>
            </a:extLst>
          </p:cNvPr>
          <p:cNvCxnSpPr>
            <a:cxnSpLocks/>
          </p:cNvCxnSpPr>
          <p:nvPr/>
        </p:nvCxnSpPr>
        <p:spPr>
          <a:xfrm>
            <a:off x="6836728" y="5425440"/>
            <a:ext cx="10252392" cy="0"/>
          </a:xfrm>
          <a:prstGeom prst="line">
            <a:avLst/>
          </a:prstGeom>
          <a:ln>
            <a:solidFill>
              <a:srgbClr val="FF9900"/>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EFD86D-8F72-9F4A-A21B-679E2CBE79AC}"/>
              </a:ext>
            </a:extLst>
          </p:cNvPr>
          <p:cNvCxnSpPr>
            <a:cxnSpLocks/>
          </p:cNvCxnSpPr>
          <p:nvPr/>
        </p:nvCxnSpPr>
        <p:spPr>
          <a:xfrm>
            <a:off x="6908642" y="10007600"/>
            <a:ext cx="10252392" cy="0"/>
          </a:xfrm>
          <a:prstGeom prst="line">
            <a:avLst/>
          </a:prstGeom>
          <a:ln>
            <a:solidFill>
              <a:srgbClr val="FF9900"/>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3D88DC4-243A-834D-BBF4-B32641128961}"/>
              </a:ext>
            </a:extLst>
          </p:cNvPr>
          <p:cNvCxnSpPr>
            <a:cxnSpLocks/>
          </p:cNvCxnSpPr>
          <p:nvPr/>
        </p:nvCxnSpPr>
        <p:spPr>
          <a:xfrm>
            <a:off x="6908642" y="10617200"/>
            <a:ext cx="10252392" cy="0"/>
          </a:xfrm>
          <a:prstGeom prst="line">
            <a:avLst/>
          </a:prstGeom>
          <a:ln>
            <a:solidFill>
              <a:srgbClr val="FF9900"/>
            </a:solidFill>
            <a:prstDash val="dash"/>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D278FE47-BEAA-5542-B014-318404550407}"/>
              </a:ext>
            </a:extLst>
          </p:cNvPr>
          <p:cNvPicPr>
            <a:picLocks noChangeAspect="1"/>
          </p:cNvPicPr>
          <p:nvPr/>
        </p:nvPicPr>
        <p:blipFill>
          <a:blip r:embed="rId5"/>
          <a:stretch>
            <a:fillRect/>
          </a:stretch>
        </p:blipFill>
        <p:spPr>
          <a:xfrm>
            <a:off x="1651000" y="5855970"/>
            <a:ext cx="4889500" cy="3670300"/>
          </a:xfrm>
          <a:prstGeom prst="rect">
            <a:avLst/>
          </a:prstGeom>
        </p:spPr>
      </p:pic>
      <p:cxnSp>
        <p:nvCxnSpPr>
          <p:cNvPr id="28" name="Straight Arrow Connector 27">
            <a:extLst>
              <a:ext uri="{FF2B5EF4-FFF2-40B4-BE49-F238E27FC236}">
                <a16:creationId xmlns:a16="http://schemas.microsoft.com/office/drawing/2014/main" id="{90F6EDDA-77E0-2941-85C5-AF900C9D5EFC}"/>
              </a:ext>
            </a:extLst>
          </p:cNvPr>
          <p:cNvCxnSpPr/>
          <p:nvPr/>
        </p:nvCxnSpPr>
        <p:spPr>
          <a:xfrm flipV="1">
            <a:off x="6540500" y="6563360"/>
            <a:ext cx="2559209" cy="1310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376C1B71-528E-CB4B-A9BA-A45C201B7C98}"/>
              </a:ext>
            </a:extLst>
          </p:cNvPr>
          <p:cNvPicPr>
            <a:picLocks noChangeAspect="1"/>
          </p:cNvPicPr>
          <p:nvPr/>
        </p:nvPicPr>
        <p:blipFill>
          <a:blip r:embed="rId6"/>
          <a:stretch>
            <a:fillRect/>
          </a:stretch>
        </p:blipFill>
        <p:spPr>
          <a:xfrm>
            <a:off x="17462658" y="8191500"/>
            <a:ext cx="6718300" cy="749300"/>
          </a:xfrm>
          <a:prstGeom prst="rect">
            <a:avLst/>
          </a:prstGeom>
        </p:spPr>
      </p:pic>
      <p:cxnSp>
        <p:nvCxnSpPr>
          <p:cNvPr id="31" name="Straight Arrow Connector 30">
            <a:extLst>
              <a:ext uri="{FF2B5EF4-FFF2-40B4-BE49-F238E27FC236}">
                <a16:creationId xmlns:a16="http://schemas.microsoft.com/office/drawing/2014/main" id="{2331B02B-53FB-7B43-8D18-61061F3A535C}"/>
              </a:ext>
            </a:extLst>
          </p:cNvPr>
          <p:cNvCxnSpPr>
            <a:cxnSpLocks/>
          </p:cNvCxnSpPr>
          <p:nvPr/>
        </p:nvCxnSpPr>
        <p:spPr>
          <a:xfrm flipH="1">
            <a:off x="13015597" y="8547100"/>
            <a:ext cx="4455475" cy="1790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C2EE90BA-3EC4-864C-8BAC-D705BCD56276}"/>
              </a:ext>
            </a:extLst>
          </p:cNvPr>
          <p:cNvPicPr>
            <a:picLocks noChangeAspect="1"/>
          </p:cNvPicPr>
          <p:nvPr/>
        </p:nvPicPr>
        <p:blipFill>
          <a:blip r:embed="rId7"/>
          <a:stretch>
            <a:fillRect/>
          </a:stretch>
        </p:blipFill>
        <p:spPr>
          <a:xfrm>
            <a:off x="17830800" y="9745980"/>
            <a:ext cx="5346700" cy="2730500"/>
          </a:xfrm>
          <a:prstGeom prst="rect">
            <a:avLst/>
          </a:prstGeom>
        </p:spPr>
      </p:pic>
      <p:cxnSp>
        <p:nvCxnSpPr>
          <p:cNvPr id="35" name="Straight Arrow Connector 34">
            <a:extLst>
              <a:ext uri="{FF2B5EF4-FFF2-40B4-BE49-F238E27FC236}">
                <a16:creationId xmlns:a16="http://schemas.microsoft.com/office/drawing/2014/main" id="{60CF0376-A820-E240-A188-F8DB13E16CB3}"/>
              </a:ext>
            </a:extLst>
          </p:cNvPr>
          <p:cNvCxnSpPr>
            <a:stCxn id="33" idx="1"/>
          </p:cNvCxnSpPr>
          <p:nvPr/>
        </p:nvCxnSpPr>
        <p:spPr>
          <a:xfrm flipH="1" flipV="1">
            <a:off x="16316960" y="11013440"/>
            <a:ext cx="1513840" cy="97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0916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dissolve">
                                      <p:cBhvr>
                                        <p:cTn id="29" dur="500"/>
                                        <p:tgtEl>
                                          <p:spTgt spid="26"/>
                                        </p:tgtEl>
                                      </p:cBhvr>
                                    </p:animEffect>
                                  </p:childTnLst>
                                </p:cTn>
                              </p:par>
                              <p:par>
                                <p:cTn id="30" presetID="9"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dissolve">
                                      <p:cBhvr>
                                        <p:cTn id="45" dur="500"/>
                                        <p:tgtEl>
                                          <p:spTgt spid="33"/>
                                        </p:tgtEl>
                                      </p:cBhvr>
                                    </p:animEffect>
                                  </p:childTnLst>
                                </p:cTn>
                              </p:par>
                              <p:par>
                                <p:cTn id="46" presetID="9" presetClass="entr" presetSubtype="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E621-1687-4944-A965-90771D36C151}"/>
              </a:ext>
            </a:extLst>
          </p:cNvPr>
          <p:cNvSpPr>
            <a:spLocks noGrp="1"/>
          </p:cNvSpPr>
          <p:nvPr>
            <p:ph type="title"/>
          </p:nvPr>
        </p:nvSpPr>
        <p:spPr/>
        <p:txBody>
          <a:bodyPr/>
          <a:lstStyle/>
          <a:p>
            <a:r>
              <a:rPr lang="en-US" dirty="0"/>
              <a:t>Required skills</a:t>
            </a:r>
          </a:p>
        </p:txBody>
      </p:sp>
      <p:sp>
        <p:nvSpPr>
          <p:cNvPr id="4" name="Text Placeholder 3">
            <a:extLst>
              <a:ext uri="{FF2B5EF4-FFF2-40B4-BE49-F238E27FC236}">
                <a16:creationId xmlns:a16="http://schemas.microsoft.com/office/drawing/2014/main" id="{1C877BBA-8CC3-F24A-8D91-23D69006C08A}"/>
              </a:ext>
            </a:extLst>
          </p:cNvPr>
          <p:cNvSpPr>
            <a:spLocks noGrp="1"/>
          </p:cNvSpPr>
          <p:nvPr>
            <p:ph type="body" sz="quarter" idx="13"/>
          </p:nvPr>
        </p:nvSpPr>
        <p:spPr/>
        <p:txBody>
          <a:bodyPr/>
          <a:lstStyle/>
          <a:p>
            <a:pPr marL="0" indent="0">
              <a:buNone/>
            </a:pPr>
            <a:r>
              <a:rPr lang="en-US" sz="3200" b="1" dirty="0"/>
              <a:t>For the configuration</a:t>
            </a:r>
          </a:p>
          <a:p>
            <a:pPr marL="0" indent="0">
              <a:buNone/>
            </a:pPr>
            <a:r>
              <a:rPr lang="en-US" sz="3200" dirty="0"/>
              <a:t>Vault, AutoCAD, Inventor basic understanding</a:t>
            </a:r>
          </a:p>
          <a:p>
            <a:pPr marL="0" indent="0">
              <a:buNone/>
            </a:pPr>
            <a:r>
              <a:rPr lang="en-US" sz="3200" dirty="0"/>
              <a:t>Vault configuration</a:t>
            </a:r>
          </a:p>
          <a:p>
            <a:pPr marL="0" indent="0">
              <a:buNone/>
            </a:pPr>
            <a:r>
              <a:rPr lang="en-US" sz="3200" dirty="0"/>
              <a:t>XML file editing</a:t>
            </a:r>
          </a:p>
          <a:p>
            <a:pPr marL="0" indent="0">
              <a:buNone/>
            </a:pPr>
            <a:endParaRPr lang="en-US" sz="3200" dirty="0"/>
          </a:p>
        </p:txBody>
      </p:sp>
      <p:sp>
        <p:nvSpPr>
          <p:cNvPr id="5" name="Text Placeholder 4">
            <a:extLst>
              <a:ext uri="{FF2B5EF4-FFF2-40B4-BE49-F238E27FC236}">
                <a16:creationId xmlns:a16="http://schemas.microsoft.com/office/drawing/2014/main" id="{78EA92B3-B340-204E-BEB2-A0B2324F840C}"/>
              </a:ext>
            </a:extLst>
          </p:cNvPr>
          <p:cNvSpPr>
            <a:spLocks noGrp="1"/>
          </p:cNvSpPr>
          <p:nvPr>
            <p:ph type="body" sz="quarter" idx="14"/>
          </p:nvPr>
        </p:nvSpPr>
        <p:spPr/>
        <p:txBody>
          <a:bodyPr/>
          <a:lstStyle/>
          <a:p>
            <a:pPr marL="0" indent="0">
              <a:buNone/>
            </a:pPr>
            <a:r>
              <a:rPr lang="en-US" sz="3200" b="1" dirty="0"/>
              <a:t>For the customization</a:t>
            </a:r>
          </a:p>
          <a:p>
            <a:pPr marL="0" indent="0">
              <a:buNone/>
            </a:pPr>
            <a:r>
              <a:rPr lang="en-US" sz="3200" dirty="0"/>
              <a:t>Basic coding skills</a:t>
            </a:r>
          </a:p>
          <a:p>
            <a:pPr marL="0" indent="0">
              <a:buNone/>
            </a:pPr>
            <a:r>
              <a:rPr lang="en-US" sz="3200" dirty="0"/>
              <a:t>Basic UI skills</a:t>
            </a:r>
          </a:p>
        </p:txBody>
      </p:sp>
    </p:spTree>
    <p:extLst>
      <p:ext uri="{BB962C8B-B14F-4D97-AF65-F5344CB8AC3E}">
        <p14:creationId xmlns:p14="http://schemas.microsoft.com/office/powerpoint/2010/main" val="31374996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Customize the UI</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Move a property from the dynamic property grid to the main area</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Copy the XAML file to the custom folder</a:t>
            </a:r>
          </a:p>
          <a:p>
            <a:pPr defTabSz="1088182" fontAlgn="auto">
              <a:spcAft>
                <a:spcPts val="0"/>
              </a:spcAft>
              <a:buFont typeface="Arial"/>
              <a:buNone/>
              <a:defRPr/>
            </a:pPr>
            <a:r>
              <a:rPr lang="en-US" sz="4400" dirty="0">
                <a:latin typeface="+mj-lt"/>
              </a:rPr>
              <a:t>Add </a:t>
            </a:r>
            <a:r>
              <a:rPr lang="en-US" sz="4400" dirty="0">
                <a:latin typeface="Courier" pitchFamily="2" charset="0"/>
              </a:rPr>
              <a:t>Label</a:t>
            </a:r>
            <a:r>
              <a:rPr lang="en-US" sz="4400" dirty="0">
                <a:latin typeface="+mj-lt"/>
              </a:rPr>
              <a:t> and </a:t>
            </a:r>
            <a:r>
              <a:rPr lang="en-US" sz="4400" dirty="0" err="1">
                <a:latin typeface="Courier" pitchFamily="2" charset="0"/>
              </a:rPr>
              <a:t>TextBox</a:t>
            </a:r>
            <a:r>
              <a:rPr lang="en-US" sz="4400" dirty="0">
                <a:latin typeface="+mj-lt"/>
              </a:rPr>
              <a:t> to the according </a:t>
            </a:r>
            <a:r>
              <a:rPr lang="en-US" sz="4400" dirty="0">
                <a:latin typeface="Courier" pitchFamily="2" charset="0"/>
              </a:rPr>
              <a:t>Grid</a:t>
            </a:r>
          </a:p>
          <a:p>
            <a:pPr defTabSz="1088182" fontAlgn="auto">
              <a:spcAft>
                <a:spcPts val="0"/>
              </a:spcAft>
              <a:buFont typeface="Arial"/>
              <a:buNone/>
              <a:defRPr/>
            </a:pPr>
            <a:r>
              <a:rPr lang="en-US" sz="4400" dirty="0">
                <a:latin typeface="+mj-lt"/>
              </a:rPr>
              <a:t>Hide the Property from the Dynamic Property area</a:t>
            </a:r>
          </a:p>
        </p:txBody>
      </p:sp>
      <p:pic>
        <p:nvPicPr>
          <p:cNvPr id="7" name="Picture 6">
            <a:extLst>
              <a:ext uri="{FF2B5EF4-FFF2-40B4-BE49-F238E27FC236}">
                <a16:creationId xmlns:a16="http://schemas.microsoft.com/office/drawing/2014/main" id="{77C09561-4FC8-DD4F-B686-712FE13988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92454" y="5339080"/>
            <a:ext cx="12178846" cy="2047156"/>
          </a:xfrm>
          <a:prstGeom prst="rect">
            <a:avLst/>
          </a:prstGeom>
        </p:spPr>
      </p:pic>
      <p:pic>
        <p:nvPicPr>
          <p:cNvPr id="8" name="Picture 7">
            <a:extLst>
              <a:ext uri="{FF2B5EF4-FFF2-40B4-BE49-F238E27FC236}">
                <a16:creationId xmlns:a16="http://schemas.microsoft.com/office/drawing/2014/main" id="{5AE7704A-E970-DD46-B881-71061BBEF889}"/>
              </a:ext>
            </a:extLst>
          </p:cNvPr>
          <p:cNvPicPr>
            <a:picLocks noChangeAspect="1"/>
          </p:cNvPicPr>
          <p:nvPr/>
        </p:nvPicPr>
        <p:blipFill>
          <a:blip r:embed="rId3"/>
          <a:stretch>
            <a:fillRect/>
          </a:stretch>
        </p:blipFill>
        <p:spPr>
          <a:xfrm>
            <a:off x="12192453" y="9321799"/>
            <a:ext cx="12178846" cy="3880717"/>
          </a:xfrm>
          <a:prstGeom prst="rect">
            <a:avLst/>
          </a:prstGeom>
        </p:spPr>
      </p:pic>
      <p:pic>
        <p:nvPicPr>
          <p:cNvPr id="9" name="Picture 8">
            <a:extLst>
              <a:ext uri="{FF2B5EF4-FFF2-40B4-BE49-F238E27FC236}">
                <a16:creationId xmlns:a16="http://schemas.microsoft.com/office/drawing/2014/main" id="{AC31B2A3-3AEE-D04E-A6ED-F283945B8B9B}"/>
              </a:ext>
            </a:extLst>
          </p:cNvPr>
          <p:cNvPicPr>
            <a:picLocks noChangeAspect="1"/>
          </p:cNvPicPr>
          <p:nvPr/>
        </p:nvPicPr>
        <p:blipFill>
          <a:blip r:embed="rId4"/>
          <a:stretch>
            <a:fillRect/>
          </a:stretch>
        </p:blipFill>
        <p:spPr>
          <a:xfrm>
            <a:off x="12118975" y="0"/>
            <a:ext cx="12252325" cy="4612640"/>
          </a:xfrm>
          <a:prstGeom prst="rect">
            <a:avLst/>
          </a:prstGeom>
        </p:spPr>
      </p:pic>
      <p:sp>
        <p:nvSpPr>
          <p:cNvPr id="11" name="TextBox 10">
            <a:extLst>
              <a:ext uri="{FF2B5EF4-FFF2-40B4-BE49-F238E27FC236}">
                <a16:creationId xmlns:a16="http://schemas.microsoft.com/office/drawing/2014/main" id="{DFA9BC16-66C8-A14C-9DB4-332D526E015A}"/>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305105008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Customize dialogs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Extend the dialog’s capabilities</a:t>
            </a:r>
          </a:p>
          <a:p>
            <a:pPr defTabSz="1088182" fontAlgn="auto">
              <a:spcAft>
                <a:spcPts val="0"/>
              </a:spcAft>
              <a:buFont typeface="Arial"/>
              <a:buNone/>
              <a:defRPr/>
            </a:pPr>
            <a:r>
              <a:rPr lang="en-US" sz="4400" dirty="0">
                <a:latin typeface="+mj-lt"/>
              </a:rPr>
              <a:t>Example “Select from custom objects”</a:t>
            </a:r>
          </a:p>
          <a:p>
            <a:pPr defTabSz="1088182" fontAlgn="auto">
              <a:spcAft>
                <a:spcPts val="0"/>
              </a:spcAft>
              <a:buFont typeface="Arial"/>
              <a:buNone/>
              <a:defRPr/>
            </a:pPr>
            <a:endParaRPr lang="en-US" sz="4400" dirty="0">
              <a:latin typeface="Courier" pitchFamily="2" charset="0"/>
            </a:endParaRPr>
          </a:p>
        </p:txBody>
      </p:sp>
      <p:pic>
        <p:nvPicPr>
          <p:cNvPr id="4" name="Picture 3">
            <a:extLst>
              <a:ext uri="{FF2B5EF4-FFF2-40B4-BE49-F238E27FC236}">
                <a16:creationId xmlns:a16="http://schemas.microsoft.com/office/drawing/2014/main" id="{2CE36471-A1FF-8947-970F-253CE87423B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97435" y="0"/>
            <a:ext cx="11273865" cy="6289278"/>
          </a:xfrm>
          <a:prstGeom prst="rect">
            <a:avLst/>
          </a:prstGeom>
        </p:spPr>
      </p:pic>
      <p:pic>
        <p:nvPicPr>
          <p:cNvPr id="2" name="Picture 1">
            <a:extLst>
              <a:ext uri="{FF2B5EF4-FFF2-40B4-BE49-F238E27FC236}">
                <a16:creationId xmlns:a16="http://schemas.microsoft.com/office/drawing/2014/main" id="{CCD8E828-75EF-0D48-958C-34AC3E22948D}"/>
              </a:ext>
            </a:extLst>
          </p:cNvPr>
          <p:cNvPicPr>
            <a:picLocks noChangeAspect="1"/>
          </p:cNvPicPr>
          <p:nvPr/>
        </p:nvPicPr>
        <p:blipFill>
          <a:blip r:embed="rId3"/>
          <a:stretch>
            <a:fillRect/>
          </a:stretch>
        </p:blipFill>
        <p:spPr>
          <a:xfrm>
            <a:off x="3222226" y="6858000"/>
            <a:ext cx="21149074" cy="941294"/>
          </a:xfrm>
          <a:prstGeom prst="rect">
            <a:avLst/>
          </a:prstGeom>
        </p:spPr>
      </p:pic>
      <p:pic>
        <p:nvPicPr>
          <p:cNvPr id="5" name="Picture 4">
            <a:extLst>
              <a:ext uri="{FF2B5EF4-FFF2-40B4-BE49-F238E27FC236}">
                <a16:creationId xmlns:a16="http://schemas.microsoft.com/office/drawing/2014/main" id="{A2D651C5-46F0-BB4B-9B48-1B09A8A7D536}"/>
              </a:ext>
            </a:extLst>
          </p:cNvPr>
          <p:cNvPicPr>
            <a:picLocks noChangeAspect="1"/>
          </p:cNvPicPr>
          <p:nvPr/>
        </p:nvPicPr>
        <p:blipFill>
          <a:blip r:embed="rId4"/>
          <a:stretch>
            <a:fillRect/>
          </a:stretch>
        </p:blipFill>
        <p:spPr>
          <a:xfrm>
            <a:off x="9466729" y="8144296"/>
            <a:ext cx="14904571" cy="5584156"/>
          </a:xfrm>
          <a:prstGeom prst="rect">
            <a:avLst/>
          </a:prstGeom>
        </p:spPr>
      </p:pic>
    </p:spTree>
    <p:extLst>
      <p:ext uri="{BB962C8B-B14F-4D97-AF65-F5344CB8AC3E}">
        <p14:creationId xmlns:p14="http://schemas.microsoft.com/office/powerpoint/2010/main" val="29821845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Customize dialogs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Extend the dialog’s capabilities</a:t>
            </a:r>
          </a:p>
          <a:p>
            <a:pPr defTabSz="1088182" fontAlgn="auto">
              <a:spcAft>
                <a:spcPts val="0"/>
              </a:spcAft>
              <a:buFont typeface="Arial"/>
              <a:buNone/>
              <a:defRPr/>
            </a:pPr>
            <a:r>
              <a:rPr lang="en-US" sz="4400" dirty="0">
                <a:latin typeface="+mj-lt"/>
              </a:rPr>
              <a:t>Example “Cascading drop down”</a:t>
            </a:r>
          </a:p>
          <a:p>
            <a:pPr defTabSz="1088182" fontAlgn="auto">
              <a:spcAft>
                <a:spcPts val="0"/>
              </a:spcAft>
              <a:buFont typeface="Arial"/>
              <a:buNone/>
              <a:defRPr/>
            </a:pPr>
            <a:endParaRPr lang="en-US" sz="4400" dirty="0">
              <a:latin typeface="Courier" pitchFamily="2" charset="0"/>
            </a:endParaRPr>
          </a:p>
        </p:txBody>
      </p:sp>
      <p:pic>
        <p:nvPicPr>
          <p:cNvPr id="6" name="Picture 5">
            <a:extLst>
              <a:ext uri="{FF2B5EF4-FFF2-40B4-BE49-F238E27FC236}">
                <a16:creationId xmlns:a16="http://schemas.microsoft.com/office/drawing/2014/main" id="{9E713A96-E8C7-FA45-9226-063E93F7014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6411069"/>
            <a:ext cx="12995088" cy="7304931"/>
          </a:xfrm>
          <a:prstGeom prst="rect">
            <a:avLst/>
          </a:prstGeom>
        </p:spPr>
      </p:pic>
      <p:pic>
        <p:nvPicPr>
          <p:cNvPr id="7" name="Picture 6">
            <a:extLst>
              <a:ext uri="{FF2B5EF4-FFF2-40B4-BE49-F238E27FC236}">
                <a16:creationId xmlns:a16="http://schemas.microsoft.com/office/drawing/2014/main" id="{7747697B-CBB0-E94B-8AED-BFCA76CBE224}"/>
              </a:ext>
            </a:extLst>
          </p:cNvPr>
          <p:cNvPicPr>
            <a:picLocks noChangeAspect="1"/>
          </p:cNvPicPr>
          <p:nvPr/>
        </p:nvPicPr>
        <p:blipFill>
          <a:blip r:embed="rId3"/>
          <a:stretch>
            <a:fillRect/>
          </a:stretch>
        </p:blipFill>
        <p:spPr>
          <a:xfrm>
            <a:off x="8826847" y="376518"/>
            <a:ext cx="15544453" cy="1321654"/>
          </a:xfrm>
          <a:prstGeom prst="rect">
            <a:avLst/>
          </a:prstGeom>
        </p:spPr>
      </p:pic>
      <p:pic>
        <p:nvPicPr>
          <p:cNvPr id="8" name="Picture 7">
            <a:extLst>
              <a:ext uri="{FF2B5EF4-FFF2-40B4-BE49-F238E27FC236}">
                <a16:creationId xmlns:a16="http://schemas.microsoft.com/office/drawing/2014/main" id="{5950744A-F764-B14E-A6B7-69DC0A3ACD51}"/>
              </a:ext>
            </a:extLst>
          </p:cNvPr>
          <p:cNvPicPr>
            <a:picLocks noChangeAspect="1"/>
          </p:cNvPicPr>
          <p:nvPr/>
        </p:nvPicPr>
        <p:blipFill>
          <a:blip r:embed="rId4"/>
          <a:stretch>
            <a:fillRect/>
          </a:stretch>
        </p:blipFill>
        <p:spPr>
          <a:xfrm>
            <a:off x="18411116" y="1772613"/>
            <a:ext cx="5960184" cy="2153928"/>
          </a:xfrm>
          <a:prstGeom prst="rect">
            <a:avLst/>
          </a:prstGeom>
        </p:spPr>
      </p:pic>
      <p:pic>
        <p:nvPicPr>
          <p:cNvPr id="9" name="Picture 8">
            <a:extLst>
              <a:ext uri="{FF2B5EF4-FFF2-40B4-BE49-F238E27FC236}">
                <a16:creationId xmlns:a16="http://schemas.microsoft.com/office/drawing/2014/main" id="{1478F9D9-63F5-9F4E-935F-DE2138780801}"/>
              </a:ext>
            </a:extLst>
          </p:cNvPr>
          <p:cNvPicPr>
            <a:picLocks noChangeAspect="1"/>
          </p:cNvPicPr>
          <p:nvPr/>
        </p:nvPicPr>
        <p:blipFill>
          <a:blip r:embed="rId5"/>
          <a:stretch>
            <a:fillRect/>
          </a:stretch>
        </p:blipFill>
        <p:spPr>
          <a:xfrm>
            <a:off x="14926235" y="4030077"/>
            <a:ext cx="9445065" cy="9685923"/>
          </a:xfrm>
          <a:prstGeom prst="rect">
            <a:avLst/>
          </a:prstGeom>
        </p:spPr>
      </p:pic>
    </p:spTree>
    <p:extLst>
      <p:ext uri="{BB962C8B-B14F-4D97-AF65-F5344CB8AC3E}">
        <p14:creationId xmlns:p14="http://schemas.microsoft.com/office/powerpoint/2010/main" val="26379543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Custom menu items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Example “Copy folder structure”</a:t>
            </a:r>
          </a:p>
          <a:p>
            <a:pPr defTabSz="1088182" fontAlgn="auto">
              <a:spcAft>
                <a:spcPts val="0"/>
              </a:spcAft>
              <a:buFont typeface="Arial"/>
              <a:buNone/>
              <a:defRPr/>
            </a:pPr>
            <a:r>
              <a:rPr lang="en-US" sz="4400" dirty="0">
                <a:latin typeface="+mj-lt"/>
              </a:rPr>
              <a:t>Copy the </a:t>
            </a:r>
            <a:r>
              <a:rPr lang="en-US" sz="4400" dirty="0" err="1">
                <a:latin typeface="+mj-lt"/>
              </a:rPr>
              <a:t>MenuDefinitions.xml</a:t>
            </a:r>
            <a:r>
              <a:rPr lang="en-US" sz="4400" dirty="0">
                <a:latin typeface="+mj-lt"/>
              </a:rPr>
              <a:t> into the Custom folder and apply changes</a:t>
            </a:r>
          </a:p>
          <a:p>
            <a:pPr defTabSz="1088182" fontAlgn="auto">
              <a:spcAft>
                <a:spcPts val="0"/>
              </a:spcAft>
              <a:buFont typeface="Arial"/>
              <a:buNone/>
              <a:defRPr/>
            </a:pPr>
            <a:endParaRPr lang="en-US" sz="4400" dirty="0">
              <a:latin typeface="Courier" pitchFamily="2" charset="0"/>
            </a:endParaRPr>
          </a:p>
        </p:txBody>
      </p:sp>
      <p:pic>
        <p:nvPicPr>
          <p:cNvPr id="5" name="Picture 4">
            <a:extLst>
              <a:ext uri="{FF2B5EF4-FFF2-40B4-BE49-F238E27FC236}">
                <a16:creationId xmlns:a16="http://schemas.microsoft.com/office/drawing/2014/main" id="{92685636-5BA7-A047-AE67-157DC5096E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603506" y="-1"/>
            <a:ext cx="9767794" cy="7523841"/>
          </a:xfrm>
          <a:prstGeom prst="rect">
            <a:avLst/>
          </a:prstGeom>
        </p:spPr>
      </p:pic>
      <p:pic>
        <p:nvPicPr>
          <p:cNvPr id="6" name="Picture 5">
            <a:extLst>
              <a:ext uri="{FF2B5EF4-FFF2-40B4-BE49-F238E27FC236}">
                <a16:creationId xmlns:a16="http://schemas.microsoft.com/office/drawing/2014/main" id="{43278861-45FC-8A44-9682-22B7FEED81D2}"/>
              </a:ext>
            </a:extLst>
          </p:cNvPr>
          <p:cNvPicPr>
            <a:picLocks noChangeAspect="1"/>
          </p:cNvPicPr>
          <p:nvPr/>
        </p:nvPicPr>
        <p:blipFill>
          <a:blip r:embed="rId3"/>
          <a:stretch>
            <a:fillRect/>
          </a:stretch>
        </p:blipFill>
        <p:spPr>
          <a:xfrm>
            <a:off x="0" y="6921500"/>
            <a:ext cx="12026900" cy="6794500"/>
          </a:xfrm>
          <a:prstGeom prst="rect">
            <a:avLst/>
          </a:prstGeom>
        </p:spPr>
      </p:pic>
      <p:pic>
        <p:nvPicPr>
          <p:cNvPr id="8" name="Picture 7">
            <a:extLst>
              <a:ext uri="{FF2B5EF4-FFF2-40B4-BE49-F238E27FC236}">
                <a16:creationId xmlns:a16="http://schemas.microsoft.com/office/drawing/2014/main" id="{EBE6B539-73DE-364E-AE97-6221FBCE1F61}"/>
              </a:ext>
            </a:extLst>
          </p:cNvPr>
          <p:cNvPicPr>
            <a:picLocks noChangeAspect="1"/>
          </p:cNvPicPr>
          <p:nvPr/>
        </p:nvPicPr>
        <p:blipFill>
          <a:blip r:embed="rId4"/>
          <a:stretch>
            <a:fillRect/>
          </a:stretch>
        </p:blipFill>
        <p:spPr>
          <a:xfrm>
            <a:off x="13898848" y="7438393"/>
            <a:ext cx="10549456" cy="2070454"/>
          </a:xfrm>
          <a:prstGeom prst="rect">
            <a:avLst/>
          </a:prstGeom>
        </p:spPr>
      </p:pic>
      <p:pic>
        <p:nvPicPr>
          <p:cNvPr id="9" name="Picture 8">
            <a:extLst>
              <a:ext uri="{FF2B5EF4-FFF2-40B4-BE49-F238E27FC236}">
                <a16:creationId xmlns:a16="http://schemas.microsoft.com/office/drawing/2014/main" id="{BB195640-FF68-994F-811C-71BF50DE15D7}"/>
              </a:ext>
            </a:extLst>
          </p:cNvPr>
          <p:cNvPicPr>
            <a:picLocks noChangeAspect="1"/>
          </p:cNvPicPr>
          <p:nvPr/>
        </p:nvPicPr>
        <p:blipFill>
          <a:blip r:embed="rId5"/>
          <a:stretch>
            <a:fillRect/>
          </a:stretch>
        </p:blipFill>
        <p:spPr>
          <a:xfrm>
            <a:off x="12459504" y="9423400"/>
            <a:ext cx="11988800" cy="4292600"/>
          </a:xfrm>
          <a:prstGeom prst="rect">
            <a:avLst/>
          </a:prstGeom>
        </p:spPr>
      </p:pic>
    </p:spTree>
    <p:extLst>
      <p:ext uri="{BB962C8B-B14F-4D97-AF65-F5344CB8AC3E}">
        <p14:creationId xmlns:p14="http://schemas.microsoft.com/office/powerpoint/2010/main" val="35746141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Suppress menus</a:t>
            </a:r>
          </a:p>
        </p:txBody>
      </p:sp>
      <p:sp>
        <p:nvSpPr>
          <p:cNvPr id="10" name="Text Placeholder 9">
            <a:extLst>
              <a:ext uri="{FF2B5EF4-FFF2-40B4-BE49-F238E27FC236}">
                <a16:creationId xmlns:a16="http://schemas.microsoft.com/office/drawing/2014/main" id="{E6F54E73-3359-7C4A-B18D-40574A1C965D}"/>
              </a:ext>
            </a:extLst>
          </p:cNvPr>
          <p:cNvSpPr>
            <a:spLocks noGrp="1"/>
          </p:cNvSpPr>
          <p:nvPr>
            <p:ph type="body" sz="quarter" idx="13"/>
          </p:nvPr>
        </p:nvSpPr>
        <p:spPr/>
        <p:txBody>
          <a:bodyPr/>
          <a:lstStyle/>
          <a:p>
            <a:pPr marL="0" indent="0">
              <a:buNone/>
            </a:pPr>
            <a:r>
              <a:rPr lang="en-US" dirty="0"/>
              <a:t>At the end of the </a:t>
            </a:r>
            <a:r>
              <a:rPr lang="en-US" dirty="0" err="1">
                <a:latin typeface="Courier" pitchFamily="2" charset="0"/>
              </a:rPr>
              <a:t>MenuDefinition.xml</a:t>
            </a:r>
            <a:r>
              <a:rPr lang="en-US" dirty="0"/>
              <a:t>, the section </a:t>
            </a:r>
            <a:r>
              <a:rPr lang="en-US" dirty="0" err="1">
                <a:latin typeface="Courier" pitchFamily="2" charset="0"/>
              </a:rPr>
              <a:t>SuppressMenuItems</a:t>
            </a:r>
            <a:r>
              <a:rPr lang="en-US" dirty="0"/>
              <a:t> holds the list of menus to be removed</a:t>
            </a:r>
          </a:p>
          <a:p>
            <a:pPr marL="0" indent="0">
              <a:buNone/>
            </a:pPr>
            <a:endParaRPr lang="en-US" dirty="0"/>
          </a:p>
          <a:p>
            <a:pPr marL="0" indent="0">
              <a:buNone/>
            </a:pPr>
            <a:r>
              <a:rPr lang="en-US" dirty="0"/>
              <a:t>The list of all menus is hold in the variable </a:t>
            </a:r>
            <a:r>
              <a:rPr lang="en-US" dirty="0" err="1">
                <a:latin typeface="Courier" pitchFamily="2" charset="0"/>
              </a:rPr>
              <a:t>vaultContext.Application.CommandIds</a:t>
            </a:r>
            <a:endParaRPr lang="en-US" dirty="0">
              <a:latin typeface="Courier" pitchFamily="2" charset="0"/>
            </a:endParaRPr>
          </a:p>
        </p:txBody>
      </p:sp>
      <p:pic>
        <p:nvPicPr>
          <p:cNvPr id="2" name="Picture 1">
            <a:extLst>
              <a:ext uri="{FF2B5EF4-FFF2-40B4-BE49-F238E27FC236}">
                <a16:creationId xmlns:a16="http://schemas.microsoft.com/office/drawing/2014/main" id="{B118D9C2-1C1B-5342-96C8-F4133C6FF13C}"/>
              </a:ext>
            </a:extLst>
          </p:cNvPr>
          <p:cNvPicPr>
            <a:picLocks noChangeAspect="1"/>
          </p:cNvPicPr>
          <p:nvPr/>
        </p:nvPicPr>
        <p:blipFill>
          <a:blip r:embed="rId2"/>
          <a:stretch>
            <a:fillRect/>
          </a:stretch>
        </p:blipFill>
        <p:spPr>
          <a:xfrm>
            <a:off x="15356540" y="-1"/>
            <a:ext cx="9014759" cy="11631947"/>
          </a:xfrm>
          <a:prstGeom prst="rect">
            <a:avLst/>
          </a:prstGeom>
        </p:spPr>
      </p:pic>
      <p:pic>
        <p:nvPicPr>
          <p:cNvPr id="4" name="Picture 3">
            <a:extLst>
              <a:ext uri="{FF2B5EF4-FFF2-40B4-BE49-F238E27FC236}">
                <a16:creationId xmlns:a16="http://schemas.microsoft.com/office/drawing/2014/main" id="{2AB3BEB2-63DC-C04F-9CDC-1D6F4ABAC140}"/>
              </a:ext>
            </a:extLst>
          </p:cNvPr>
          <p:cNvPicPr>
            <a:picLocks noChangeAspect="1"/>
          </p:cNvPicPr>
          <p:nvPr/>
        </p:nvPicPr>
        <p:blipFill>
          <a:blip r:embed="rId3"/>
          <a:stretch>
            <a:fillRect/>
          </a:stretch>
        </p:blipFill>
        <p:spPr>
          <a:xfrm>
            <a:off x="4401571" y="9601200"/>
            <a:ext cx="19969729" cy="4114800"/>
          </a:xfrm>
          <a:prstGeom prst="rect">
            <a:avLst/>
          </a:prstGeom>
        </p:spPr>
      </p:pic>
    </p:spTree>
    <p:extLst>
      <p:ext uri="{BB962C8B-B14F-4D97-AF65-F5344CB8AC3E}">
        <p14:creationId xmlns:p14="http://schemas.microsoft.com/office/powerpoint/2010/main" val="18766322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Create new tabs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Copy the </a:t>
            </a:r>
            <a:r>
              <a:rPr lang="en-US" sz="4400" dirty="0" err="1">
                <a:latin typeface="+mj-lt"/>
              </a:rPr>
              <a:t>Datasheet.XAML</a:t>
            </a:r>
            <a:r>
              <a:rPr lang="en-US" sz="4400" dirty="0">
                <a:latin typeface="+mj-lt"/>
              </a:rPr>
              <a:t> to your custom folder</a:t>
            </a:r>
          </a:p>
          <a:p>
            <a:pPr defTabSz="1088182" fontAlgn="auto">
              <a:spcAft>
                <a:spcPts val="0"/>
              </a:spcAft>
              <a:buFont typeface="Arial"/>
              <a:buNone/>
              <a:defRPr/>
            </a:pPr>
            <a:r>
              <a:rPr lang="en-US" sz="4400" dirty="0">
                <a:latin typeface="+mj-lt"/>
              </a:rPr>
              <a:t>Rename the file and apply changes</a:t>
            </a:r>
            <a:endParaRPr lang="en-US" sz="4400" dirty="0">
              <a:latin typeface="Courier" pitchFamily="2" charset="0"/>
            </a:endParaRPr>
          </a:p>
        </p:txBody>
      </p:sp>
      <p:pic>
        <p:nvPicPr>
          <p:cNvPr id="2" name="Picture 1">
            <a:extLst>
              <a:ext uri="{FF2B5EF4-FFF2-40B4-BE49-F238E27FC236}">
                <a16:creationId xmlns:a16="http://schemas.microsoft.com/office/drawing/2014/main" id="{C7186CD0-9481-5C4F-AD72-631477B437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984480" y="-1"/>
            <a:ext cx="11386820" cy="7557245"/>
          </a:xfrm>
          <a:prstGeom prst="rect">
            <a:avLst/>
          </a:prstGeom>
        </p:spPr>
      </p:pic>
      <p:pic>
        <p:nvPicPr>
          <p:cNvPr id="4" name="Picture 3">
            <a:extLst>
              <a:ext uri="{FF2B5EF4-FFF2-40B4-BE49-F238E27FC236}">
                <a16:creationId xmlns:a16="http://schemas.microsoft.com/office/drawing/2014/main" id="{F821A5A3-7ACE-B349-B302-BF2A6FC909E3}"/>
              </a:ext>
            </a:extLst>
          </p:cNvPr>
          <p:cNvPicPr>
            <a:picLocks noChangeAspect="1"/>
          </p:cNvPicPr>
          <p:nvPr/>
        </p:nvPicPr>
        <p:blipFill>
          <a:blip r:embed="rId3"/>
          <a:stretch>
            <a:fillRect/>
          </a:stretch>
        </p:blipFill>
        <p:spPr>
          <a:xfrm>
            <a:off x="11929999" y="7557246"/>
            <a:ext cx="12441301" cy="6158753"/>
          </a:xfrm>
          <a:prstGeom prst="rect">
            <a:avLst/>
          </a:prstGeom>
        </p:spPr>
      </p:pic>
      <p:pic>
        <p:nvPicPr>
          <p:cNvPr id="5" name="Picture 4">
            <a:extLst>
              <a:ext uri="{FF2B5EF4-FFF2-40B4-BE49-F238E27FC236}">
                <a16:creationId xmlns:a16="http://schemas.microsoft.com/office/drawing/2014/main" id="{81C1DFBE-7B0F-D247-B697-C8A1690BBADF}"/>
              </a:ext>
            </a:extLst>
          </p:cNvPr>
          <p:cNvPicPr>
            <a:picLocks noChangeAspect="1"/>
          </p:cNvPicPr>
          <p:nvPr/>
        </p:nvPicPr>
        <p:blipFill>
          <a:blip r:embed="rId4"/>
          <a:stretch>
            <a:fillRect/>
          </a:stretch>
        </p:blipFill>
        <p:spPr>
          <a:xfrm>
            <a:off x="0" y="7557247"/>
            <a:ext cx="12024234" cy="6158754"/>
          </a:xfrm>
          <a:prstGeom prst="rect">
            <a:avLst/>
          </a:prstGeom>
        </p:spPr>
      </p:pic>
    </p:spTree>
    <p:extLst>
      <p:ext uri="{BB962C8B-B14F-4D97-AF65-F5344CB8AC3E}">
        <p14:creationId xmlns:p14="http://schemas.microsoft.com/office/powerpoint/2010/main" val="256329530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Buttons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a:lstStyle/>
          <a:p>
            <a:pPr marL="0" indent="0">
              <a:buNone/>
            </a:pPr>
            <a:r>
              <a:rPr lang="en-US" dirty="0"/>
              <a:t>Create a </a:t>
            </a:r>
            <a:r>
              <a:rPr lang="en-US" dirty="0">
                <a:latin typeface="Courier" pitchFamily="2" charset="0"/>
              </a:rPr>
              <a:t>Button</a:t>
            </a:r>
            <a:r>
              <a:rPr lang="en-US" dirty="0"/>
              <a:t> and bind your </a:t>
            </a:r>
            <a:r>
              <a:rPr lang="en-US" dirty="0">
                <a:latin typeface="Courier" pitchFamily="2" charset="0"/>
              </a:rPr>
              <a:t>Command</a:t>
            </a:r>
            <a:r>
              <a:rPr lang="en-US" dirty="0"/>
              <a:t> to a PowerShell function</a:t>
            </a:r>
          </a:p>
          <a:p>
            <a:pPr marL="0" indent="0">
              <a:buNone/>
            </a:pPr>
            <a:r>
              <a:rPr lang="en-GB" dirty="0">
                <a:latin typeface="Courier" pitchFamily="2" charset="0"/>
              </a:rPr>
              <a:t>Command="{Binding </a:t>
            </a:r>
            <a:r>
              <a:rPr lang="en-GB" dirty="0" err="1">
                <a:latin typeface="Courier" pitchFamily="2" charset="0"/>
              </a:rPr>
              <a:t>PsCmd</a:t>
            </a:r>
            <a:r>
              <a:rPr lang="en-GB" dirty="0">
                <a:latin typeface="Courier" pitchFamily="2" charset="0"/>
              </a:rPr>
              <a:t>[</a:t>
            </a:r>
            <a:r>
              <a:rPr lang="en-GB" dirty="0" err="1">
                <a:latin typeface="Courier" pitchFamily="2" charset="0"/>
              </a:rPr>
              <a:t>YourFunction</a:t>
            </a:r>
            <a:r>
              <a:rPr lang="en-GB" dirty="0">
                <a:latin typeface="Courier" pitchFamily="2" charset="0"/>
              </a:rPr>
              <a:t>]}”</a:t>
            </a:r>
          </a:p>
          <a:p>
            <a:pPr marL="0" indent="0">
              <a:buNone/>
            </a:pPr>
            <a:endParaRPr lang="en-GB" dirty="0"/>
          </a:p>
          <a:p>
            <a:pPr marL="0" indent="0">
              <a:buNone/>
            </a:pPr>
            <a:r>
              <a:rPr lang="en-GB" dirty="0"/>
              <a:t>Write your PowerShell function</a:t>
            </a:r>
          </a:p>
          <a:p>
            <a:pPr marL="0" indent="0">
              <a:buNone/>
            </a:pPr>
            <a:endParaRPr lang="en-US" dirty="0"/>
          </a:p>
        </p:txBody>
      </p:sp>
      <p:pic>
        <p:nvPicPr>
          <p:cNvPr id="2" name="Picture 1">
            <a:extLst>
              <a:ext uri="{FF2B5EF4-FFF2-40B4-BE49-F238E27FC236}">
                <a16:creationId xmlns:a16="http://schemas.microsoft.com/office/drawing/2014/main" id="{CA5B1F87-C31A-4A44-83CC-B81C29EA03DD}"/>
              </a:ext>
            </a:extLst>
          </p:cNvPr>
          <p:cNvPicPr>
            <a:picLocks noChangeAspect="1"/>
          </p:cNvPicPr>
          <p:nvPr/>
        </p:nvPicPr>
        <p:blipFill>
          <a:blip r:embed="rId2"/>
          <a:stretch>
            <a:fillRect/>
          </a:stretch>
        </p:blipFill>
        <p:spPr>
          <a:xfrm>
            <a:off x="14386560" y="0"/>
            <a:ext cx="9984740" cy="6415316"/>
          </a:xfrm>
          <a:prstGeom prst="rect">
            <a:avLst/>
          </a:prstGeom>
        </p:spPr>
      </p:pic>
      <p:pic>
        <p:nvPicPr>
          <p:cNvPr id="4" name="Picture 3">
            <a:extLst>
              <a:ext uri="{FF2B5EF4-FFF2-40B4-BE49-F238E27FC236}">
                <a16:creationId xmlns:a16="http://schemas.microsoft.com/office/drawing/2014/main" id="{DA42B3B2-6419-E04E-9AB6-474828AAA2F2}"/>
              </a:ext>
            </a:extLst>
          </p:cNvPr>
          <p:cNvPicPr>
            <a:picLocks noChangeAspect="1"/>
          </p:cNvPicPr>
          <p:nvPr/>
        </p:nvPicPr>
        <p:blipFill>
          <a:blip r:embed="rId3"/>
          <a:stretch>
            <a:fillRect/>
          </a:stretch>
        </p:blipFill>
        <p:spPr>
          <a:xfrm>
            <a:off x="9479725" y="7033440"/>
            <a:ext cx="14891575" cy="3155404"/>
          </a:xfrm>
          <a:prstGeom prst="rect">
            <a:avLst/>
          </a:prstGeom>
        </p:spPr>
      </p:pic>
      <p:pic>
        <p:nvPicPr>
          <p:cNvPr id="8" name="Picture 7">
            <a:extLst>
              <a:ext uri="{FF2B5EF4-FFF2-40B4-BE49-F238E27FC236}">
                <a16:creationId xmlns:a16="http://schemas.microsoft.com/office/drawing/2014/main" id="{6FEF7FA8-4389-E84C-ABA3-7C296DB2F523}"/>
              </a:ext>
            </a:extLst>
          </p:cNvPr>
          <p:cNvPicPr>
            <a:picLocks noChangeAspect="1"/>
          </p:cNvPicPr>
          <p:nvPr/>
        </p:nvPicPr>
        <p:blipFill>
          <a:blip r:embed="rId4"/>
          <a:stretch>
            <a:fillRect/>
          </a:stretch>
        </p:blipFill>
        <p:spPr>
          <a:xfrm>
            <a:off x="18572712" y="10665826"/>
            <a:ext cx="5798588" cy="2164806"/>
          </a:xfrm>
          <a:prstGeom prst="rect">
            <a:avLst/>
          </a:prstGeom>
        </p:spPr>
      </p:pic>
      <p:sp>
        <p:nvSpPr>
          <p:cNvPr id="9" name="Rounded Rectangle 8">
            <a:extLst>
              <a:ext uri="{FF2B5EF4-FFF2-40B4-BE49-F238E27FC236}">
                <a16:creationId xmlns:a16="http://schemas.microsoft.com/office/drawing/2014/main" id="{73892660-71BC-124E-B8BE-E59A2CACC9D1}"/>
              </a:ext>
            </a:extLst>
          </p:cNvPr>
          <p:cNvSpPr/>
          <p:nvPr/>
        </p:nvSpPr>
        <p:spPr>
          <a:xfrm>
            <a:off x="14386560" y="3291840"/>
            <a:ext cx="4186152" cy="772160"/>
          </a:xfrm>
          <a:prstGeom prst="roundRect">
            <a:avLst/>
          </a:prstGeom>
          <a:noFill/>
          <a:ln w="57150">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53600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0392F2E-C125-8A43-AAFE-24F4F97C3704}"/>
              </a:ext>
            </a:extLst>
          </p:cNvPr>
          <p:cNvSpPr>
            <a:spLocks noGrp="1" noChangeArrowheads="1"/>
          </p:cNvSpPr>
          <p:nvPr>
            <p:ph type="title"/>
          </p:nvPr>
        </p:nvSpPr>
        <p:spPr>
          <a:xfrm>
            <a:off x="1219200" y="1565275"/>
            <a:ext cx="20661313" cy="2306638"/>
          </a:xfrm>
        </p:spPr>
        <p:txBody>
          <a:bodyPr/>
          <a:lstStyle/>
          <a:p>
            <a:r>
              <a:rPr lang="en-US" altLang="it-IT" dirty="0"/>
              <a:t>Coding Techniques</a:t>
            </a:r>
          </a:p>
        </p:txBody>
      </p:sp>
    </p:spTree>
    <p:extLst>
      <p:ext uri="{BB962C8B-B14F-4D97-AF65-F5344CB8AC3E}">
        <p14:creationId xmlns:p14="http://schemas.microsoft.com/office/powerpoint/2010/main" val="37804548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How to find the right code</a:t>
            </a:r>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US" dirty="0"/>
              <a:t>With </a:t>
            </a:r>
            <a:r>
              <a:rPr lang="en-US" dirty="0" err="1"/>
              <a:t>vapiTrace</a:t>
            </a:r>
            <a:r>
              <a:rPr lang="en-US" dirty="0"/>
              <a:t> you can monitor</a:t>
            </a:r>
            <a:br>
              <a:rPr lang="en-US" dirty="0"/>
            </a:br>
            <a:r>
              <a:rPr lang="en-US" dirty="0"/>
              <a:t>the Vault client -&gt; server communication</a:t>
            </a:r>
            <a:br>
              <a:rPr lang="en-US" dirty="0"/>
            </a:br>
            <a:r>
              <a:rPr lang="en-US" dirty="0"/>
              <a:t>and identify the appropriate API calls</a:t>
            </a:r>
            <a:br>
              <a:rPr lang="en-US" dirty="0"/>
            </a:br>
            <a:r>
              <a:rPr lang="en-US" dirty="0"/>
              <a:t>and parameters</a:t>
            </a:r>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9C34A726-72F7-7F45-865B-9E009E19D922}"/>
              </a:ext>
            </a:extLst>
          </p:cNvPr>
          <p:cNvPicPr>
            <a:picLocks noChangeAspect="1"/>
          </p:cNvPicPr>
          <p:nvPr/>
        </p:nvPicPr>
        <p:blipFill>
          <a:blip r:embed="rId2"/>
          <a:stretch>
            <a:fillRect/>
          </a:stretch>
        </p:blipFill>
        <p:spPr>
          <a:xfrm>
            <a:off x="8635405" y="3519486"/>
            <a:ext cx="15735895" cy="10196513"/>
          </a:xfrm>
          <a:prstGeom prst="rect">
            <a:avLst/>
          </a:prstGeom>
        </p:spPr>
      </p:pic>
    </p:spTree>
    <p:extLst>
      <p:ext uri="{BB962C8B-B14F-4D97-AF65-F5344CB8AC3E}">
        <p14:creationId xmlns:p14="http://schemas.microsoft.com/office/powerpoint/2010/main" val="10241998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err="1"/>
              <a:t>Add_OnPropertyChanged</a:t>
            </a:r>
            <a:endParaRPr lang="en-US" altLang="it-IT" dirty="0"/>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US" dirty="0"/>
              <a:t>In order to react when the value of a property changes and execute some custom business logic</a:t>
            </a:r>
          </a:p>
          <a:p>
            <a:pPr marL="0" indent="0">
              <a:buNone/>
            </a:pPr>
            <a:endParaRPr lang="en-US" dirty="0"/>
          </a:p>
          <a:p>
            <a:pPr marL="0" indent="0">
              <a:buNone/>
            </a:pPr>
            <a:r>
              <a:rPr lang="en-GB" dirty="0">
                <a:latin typeface="Courier" pitchFamily="2" charset="0"/>
              </a:rPr>
              <a:t>$Prop["</a:t>
            </a:r>
            <a:r>
              <a:rPr lang="en-GB" i="1" u="sng" dirty="0" err="1">
                <a:solidFill>
                  <a:srgbClr val="FF9900"/>
                </a:solidFill>
                <a:latin typeface="Courier" pitchFamily="2" charset="0"/>
              </a:rPr>
              <a:t>PropertyName</a:t>
            </a:r>
            <a:r>
              <a:rPr lang="en-GB" dirty="0">
                <a:latin typeface="Courier" pitchFamily="2" charset="0"/>
              </a:rPr>
              <a:t>"].</a:t>
            </a:r>
            <a:r>
              <a:rPr lang="en-GB" dirty="0" err="1">
                <a:latin typeface="Courier" pitchFamily="2" charset="0"/>
              </a:rPr>
              <a:t>add_PropertyChanged</a:t>
            </a:r>
            <a:r>
              <a:rPr lang="en-GB" dirty="0">
                <a:latin typeface="Courier" pitchFamily="2" charset="0"/>
              </a:rPr>
              <a:t>({</a:t>
            </a:r>
          </a:p>
          <a:p>
            <a:pPr marL="0" indent="0">
              <a:buNone/>
            </a:pPr>
            <a:r>
              <a:rPr lang="en-GB" dirty="0">
                <a:latin typeface="Courier" pitchFamily="2" charset="0"/>
              </a:rPr>
              <a:t>	Write your custom code here ...</a:t>
            </a:r>
          </a:p>
          <a:p>
            <a:pPr marL="0" indent="0">
              <a:buNone/>
            </a:pPr>
            <a:r>
              <a:rPr lang="en-GB" dirty="0">
                <a:latin typeface="Courier" pitchFamily="2" charset="0"/>
              </a:rPr>
              <a:t>    })</a:t>
            </a:r>
          </a:p>
          <a:p>
            <a:pPr marL="0" indent="0">
              <a:buNone/>
            </a:pPr>
            <a:endParaRPr lang="en-US" dirty="0"/>
          </a:p>
        </p:txBody>
      </p:sp>
    </p:spTree>
    <p:extLst>
      <p:ext uri="{BB962C8B-B14F-4D97-AF65-F5344CB8AC3E}">
        <p14:creationId xmlns:p14="http://schemas.microsoft.com/office/powerpoint/2010/main" val="33719037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What is Data Standard</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It’s a free Vault add-on</a:t>
            </a:r>
          </a:p>
          <a:p>
            <a:pPr defTabSz="1088182" fontAlgn="auto">
              <a:spcAft>
                <a:spcPts val="0"/>
              </a:spcAft>
              <a:buFont typeface="Arial"/>
              <a:buNone/>
              <a:defRPr/>
            </a:pPr>
            <a:r>
              <a:rPr lang="en-US" sz="4400" dirty="0">
                <a:latin typeface="+mj-lt"/>
              </a:rPr>
              <a:t>It standardize data entry</a:t>
            </a:r>
          </a:p>
          <a:p>
            <a:pPr defTabSz="1088182" fontAlgn="auto">
              <a:spcAft>
                <a:spcPts val="0"/>
              </a:spcAft>
              <a:buFont typeface="Arial"/>
              <a:buNone/>
              <a:defRPr/>
            </a:pPr>
            <a:r>
              <a:rPr lang="en-US" sz="4400" dirty="0">
                <a:latin typeface="+mj-lt"/>
              </a:rPr>
              <a:t>It’s an Autodesk product</a:t>
            </a:r>
          </a:p>
          <a:p>
            <a:pPr defTabSz="1088182" fontAlgn="auto">
              <a:spcAft>
                <a:spcPts val="0"/>
              </a:spcAft>
              <a:buFont typeface="Arial"/>
              <a:buNone/>
              <a:defRPr/>
            </a:pPr>
            <a:r>
              <a:rPr lang="en-US" sz="4400" dirty="0">
                <a:latin typeface="+mj-lt"/>
              </a:rPr>
              <a:t>It’s supported by Autodesk</a:t>
            </a:r>
          </a:p>
          <a:p>
            <a:pPr defTabSz="1088182" fontAlgn="auto">
              <a:spcAft>
                <a:spcPts val="0"/>
              </a:spcAft>
              <a:buFont typeface="Arial"/>
              <a:buNone/>
              <a:defRPr/>
            </a:pPr>
            <a:r>
              <a:rPr lang="en-US" sz="4400" dirty="0">
                <a:latin typeface="+mj-lt"/>
              </a:rPr>
              <a:t>It comes with the Vault installation</a:t>
            </a:r>
          </a:p>
          <a:p>
            <a:pPr defTabSz="1088182" fontAlgn="auto">
              <a:spcAft>
                <a:spcPts val="0"/>
              </a:spcAft>
              <a:buFont typeface="Arial"/>
              <a:buNone/>
              <a:defRPr/>
            </a:pPr>
            <a:endParaRPr lang="en-US" sz="4400" dirty="0">
              <a:latin typeface="+mj-lt"/>
            </a:endParaRPr>
          </a:p>
        </p:txBody>
      </p:sp>
      <p:sp>
        <p:nvSpPr>
          <p:cNvPr id="4" name="Text Placeholder 3">
            <a:extLst>
              <a:ext uri="{FF2B5EF4-FFF2-40B4-BE49-F238E27FC236}">
                <a16:creationId xmlns:a16="http://schemas.microsoft.com/office/drawing/2014/main" id="{6027DE70-6D96-B240-BD80-F6790C4FC062}"/>
              </a:ext>
            </a:extLst>
          </p:cNvPr>
          <p:cNvSpPr>
            <a:spLocks noGrp="1"/>
          </p:cNvSpPr>
          <p:nvPr>
            <p:ph type="body" sz="quarter" idx="14"/>
          </p:nvPr>
        </p:nvSpPr>
        <p:spPr/>
        <p:txBody>
          <a:bodyPr/>
          <a:lstStyle/>
          <a:p>
            <a:pPr defTabSz="1088182" fontAlgn="auto">
              <a:spcAft>
                <a:spcPts val="0"/>
              </a:spcAft>
              <a:buFont typeface="Arial"/>
              <a:buNone/>
              <a:defRPr/>
            </a:pPr>
            <a:r>
              <a:rPr lang="en-US" sz="3200" dirty="0"/>
              <a:t>Supported applications: Vault, Inventor, AutoCAD, AutoCAD Mechanical</a:t>
            </a:r>
          </a:p>
          <a:p>
            <a:pPr defTabSz="1088182" fontAlgn="auto">
              <a:spcAft>
                <a:spcPts val="0"/>
              </a:spcAft>
              <a:buFont typeface="Arial"/>
              <a:buNone/>
              <a:defRPr/>
            </a:pPr>
            <a:r>
              <a:rPr lang="en-US" sz="3200" dirty="0"/>
              <a:t>Supported Versions: all supported Vault versions </a:t>
            </a:r>
          </a:p>
          <a:p>
            <a:pPr marL="0" indent="0">
              <a:buNone/>
            </a:pPr>
            <a:endParaRPr lang="de-DE"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err="1"/>
              <a:t>FindName</a:t>
            </a:r>
            <a:endParaRPr lang="en-US" altLang="it-IT" dirty="0"/>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US" dirty="0"/>
              <a:t>In order to modify a UI element from the code</a:t>
            </a:r>
          </a:p>
          <a:p>
            <a:pPr marL="0" indent="0">
              <a:buNone/>
            </a:pPr>
            <a:endParaRPr lang="en-US" dirty="0"/>
          </a:p>
          <a:p>
            <a:pPr marL="0" indent="0">
              <a:buNone/>
            </a:pPr>
            <a:r>
              <a:rPr lang="en-GB" dirty="0">
                <a:latin typeface="Courier" pitchFamily="2" charset="0"/>
              </a:rPr>
              <a:t>$</a:t>
            </a:r>
            <a:r>
              <a:rPr lang="en-GB" dirty="0" err="1">
                <a:latin typeface="Courier" pitchFamily="2" charset="0"/>
              </a:rPr>
              <a:t>dsWindow.FindName</a:t>
            </a:r>
            <a:r>
              <a:rPr lang="en-GB" dirty="0">
                <a:latin typeface="Courier" pitchFamily="2" charset="0"/>
              </a:rPr>
              <a:t>("</a:t>
            </a:r>
            <a:r>
              <a:rPr lang="en-GB" b="1" i="1" dirty="0" err="1">
                <a:solidFill>
                  <a:srgbClr val="FF9900"/>
                </a:solidFill>
                <a:latin typeface="Courier" pitchFamily="2" charset="0"/>
              </a:rPr>
              <a:t>NameOfTheUiElement</a:t>
            </a:r>
            <a:r>
              <a:rPr lang="en-GB" dirty="0">
                <a:latin typeface="Courier" pitchFamily="2" charset="0"/>
              </a:rPr>
              <a:t>")</a:t>
            </a:r>
          </a:p>
          <a:p>
            <a:pPr marL="0" indent="0">
              <a:buNone/>
            </a:pPr>
            <a:endParaRPr lang="en-US" dirty="0"/>
          </a:p>
          <a:p>
            <a:pPr marL="0" indent="0">
              <a:buNone/>
            </a:pPr>
            <a:r>
              <a:rPr lang="en-US" dirty="0"/>
              <a:t>Al the properties the given UI element has, are now accessible via PowerShell</a:t>
            </a:r>
          </a:p>
          <a:p>
            <a:pPr marL="0" indent="0">
              <a:buNone/>
            </a:pPr>
            <a:r>
              <a:rPr lang="en-US" dirty="0"/>
              <a:t>i.e. </a:t>
            </a:r>
            <a:r>
              <a:rPr lang="en-GB" dirty="0">
                <a:latin typeface="Courier" pitchFamily="2" charset="0"/>
              </a:rPr>
              <a:t>$</a:t>
            </a:r>
            <a:r>
              <a:rPr lang="en-GB" dirty="0" err="1">
                <a:latin typeface="Courier" pitchFamily="2" charset="0"/>
              </a:rPr>
              <a:t>dsWindow.FindName</a:t>
            </a:r>
            <a:r>
              <a:rPr lang="en-GB" dirty="0">
                <a:latin typeface="Courier" pitchFamily="2" charset="0"/>
              </a:rPr>
              <a:t>("</a:t>
            </a:r>
            <a:r>
              <a:rPr lang="en-GB" b="1" i="1" dirty="0" err="1">
                <a:solidFill>
                  <a:srgbClr val="FF9900"/>
                </a:solidFill>
                <a:latin typeface="Courier" pitchFamily="2" charset="0"/>
              </a:rPr>
              <a:t>NameOfTheUiElement</a:t>
            </a:r>
            <a:r>
              <a:rPr lang="en-GB" dirty="0">
                <a:latin typeface="Courier" pitchFamily="2" charset="0"/>
              </a:rPr>
              <a:t>").</a:t>
            </a:r>
            <a:r>
              <a:rPr lang="en-GB" dirty="0" err="1">
                <a:latin typeface="Courier" pitchFamily="2" charset="0"/>
              </a:rPr>
              <a:t>IsEnabled</a:t>
            </a:r>
            <a:r>
              <a:rPr lang="en-GB" dirty="0">
                <a:latin typeface="Courier" pitchFamily="2" charset="0"/>
              </a:rPr>
              <a:t> = $false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649351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Debugging</a:t>
            </a:r>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GB" dirty="0">
                <a:latin typeface="Courier" pitchFamily="2" charset="0"/>
              </a:rPr>
              <a:t>$</a:t>
            </a:r>
            <a:r>
              <a:rPr lang="en-GB" dirty="0" err="1">
                <a:latin typeface="Courier" pitchFamily="2" charset="0"/>
              </a:rPr>
              <a:t>dsDiag.Clear</a:t>
            </a:r>
            <a:r>
              <a:rPr lang="en-GB" dirty="0">
                <a:latin typeface="Courier" pitchFamily="2" charset="0"/>
              </a:rPr>
              <a:t>()</a:t>
            </a:r>
          </a:p>
          <a:p>
            <a:pPr marL="0" indent="0">
              <a:buNone/>
            </a:pPr>
            <a:r>
              <a:rPr lang="en-GB" dirty="0">
                <a:latin typeface="Courier" pitchFamily="2" charset="0"/>
              </a:rPr>
              <a:t>$</a:t>
            </a:r>
            <a:r>
              <a:rPr lang="en-GB" dirty="0" err="1">
                <a:latin typeface="Courier" pitchFamily="2" charset="0"/>
              </a:rPr>
              <a:t>dsDiag.Trace</a:t>
            </a:r>
            <a:r>
              <a:rPr lang="en-GB" dirty="0">
                <a:latin typeface="Courier" pitchFamily="2" charset="0"/>
              </a:rPr>
              <a:t>("my message")</a:t>
            </a:r>
          </a:p>
          <a:p>
            <a:pPr marL="0" indent="0">
              <a:buNone/>
            </a:pPr>
            <a:r>
              <a:rPr lang="en-GB" dirty="0">
                <a:latin typeface="Courier" pitchFamily="2" charset="0"/>
              </a:rPr>
              <a:t>$</a:t>
            </a:r>
            <a:r>
              <a:rPr lang="en-GB" dirty="0" err="1">
                <a:latin typeface="Courier" pitchFamily="2" charset="0"/>
              </a:rPr>
              <a:t>dsDiag.ShowLog</a:t>
            </a:r>
            <a:r>
              <a:rPr lang="en-GB" dirty="0">
                <a:latin typeface="Courier" pitchFamily="2" charset="0"/>
              </a:rPr>
              <a:t>()</a:t>
            </a:r>
          </a:p>
          <a:p>
            <a:pPr marL="0" indent="0">
              <a:buNone/>
            </a:pPr>
            <a:r>
              <a:rPr lang="en-GB" dirty="0">
                <a:latin typeface="Courier" pitchFamily="2" charset="0"/>
              </a:rPr>
              <a:t>$</a:t>
            </a:r>
            <a:r>
              <a:rPr lang="en-GB" dirty="0" err="1">
                <a:latin typeface="Courier" pitchFamily="2" charset="0"/>
              </a:rPr>
              <a:t>dsDiag.Inspect</a:t>
            </a:r>
            <a:r>
              <a:rPr lang="en-GB" dirty="0">
                <a:latin typeface="Courier" pitchFamily="2" charset="0"/>
              </a:rPr>
              <a:t>()</a:t>
            </a:r>
          </a:p>
          <a:p>
            <a:pPr marL="0" indent="0">
              <a:buNone/>
            </a:pPr>
            <a:endParaRPr lang="en-GB" dirty="0">
              <a:latin typeface="Courier" pitchFamily="2" charset="0"/>
            </a:endParaRPr>
          </a:p>
          <a:p>
            <a:pPr marL="0" indent="0">
              <a:buNone/>
            </a:pPr>
            <a:endParaRPr lang="en-GB" dirty="0">
              <a:latin typeface="Courier" pitchFamily="2" charset="0"/>
            </a:endParaRPr>
          </a:p>
          <a:p>
            <a:endParaRPr lang="de-DE" dirty="0"/>
          </a:p>
        </p:txBody>
      </p:sp>
      <p:pic>
        <p:nvPicPr>
          <p:cNvPr id="3" name="Picture 2">
            <a:extLst>
              <a:ext uri="{FF2B5EF4-FFF2-40B4-BE49-F238E27FC236}">
                <a16:creationId xmlns:a16="http://schemas.microsoft.com/office/drawing/2014/main" id="{01C3661B-20FF-584D-8259-68629069AF2C}"/>
              </a:ext>
            </a:extLst>
          </p:cNvPr>
          <p:cNvPicPr>
            <a:picLocks noChangeAspect="1"/>
          </p:cNvPicPr>
          <p:nvPr/>
        </p:nvPicPr>
        <p:blipFill>
          <a:blip r:embed="rId2"/>
          <a:stretch>
            <a:fillRect/>
          </a:stretch>
        </p:blipFill>
        <p:spPr>
          <a:xfrm>
            <a:off x="12865100" y="3519487"/>
            <a:ext cx="11506200" cy="5422900"/>
          </a:xfrm>
          <a:prstGeom prst="rect">
            <a:avLst/>
          </a:prstGeom>
        </p:spPr>
      </p:pic>
    </p:spTree>
    <p:extLst>
      <p:ext uri="{BB962C8B-B14F-4D97-AF65-F5344CB8AC3E}">
        <p14:creationId xmlns:p14="http://schemas.microsoft.com/office/powerpoint/2010/main" val="24609569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Errors in dialogs (XAML)</a:t>
            </a:r>
          </a:p>
        </p:txBody>
      </p:sp>
      <p:sp>
        <p:nvSpPr>
          <p:cNvPr id="5" name="Text Placeholder 4">
            <a:extLst>
              <a:ext uri="{FF2B5EF4-FFF2-40B4-BE49-F238E27FC236}">
                <a16:creationId xmlns:a16="http://schemas.microsoft.com/office/drawing/2014/main" id="{4A378E41-1D9E-EA46-BC30-BA608F0CC696}"/>
              </a:ext>
            </a:extLst>
          </p:cNvPr>
          <p:cNvSpPr>
            <a:spLocks noGrp="1"/>
          </p:cNvSpPr>
          <p:nvPr>
            <p:ph type="body" sz="quarter" idx="13"/>
          </p:nvPr>
        </p:nvSpPr>
        <p:spPr/>
        <p:txBody>
          <a:bodyPr/>
          <a:lstStyle/>
          <a:p>
            <a:pPr marL="0" indent="0">
              <a:buNone/>
            </a:pPr>
            <a:r>
              <a:rPr lang="en-US" dirty="0"/>
              <a:t>Upper/Lower cases</a:t>
            </a:r>
          </a:p>
          <a:p>
            <a:pPr marL="0" indent="0">
              <a:buNone/>
            </a:pPr>
            <a:r>
              <a:rPr lang="en-US" dirty="0"/>
              <a:t>Wrong attributes</a:t>
            </a:r>
          </a:p>
          <a:p>
            <a:pPr marL="0" indent="0">
              <a:buNone/>
            </a:pPr>
            <a:r>
              <a:rPr lang="en-US" dirty="0"/>
              <a:t>Missing quote elements</a:t>
            </a:r>
          </a:p>
          <a:p>
            <a:pPr marL="0" indent="0">
              <a:buNone/>
            </a:pPr>
            <a:r>
              <a:rPr lang="en-US" dirty="0"/>
              <a:t>Missing brackets</a:t>
            </a:r>
          </a:p>
        </p:txBody>
      </p:sp>
      <p:pic>
        <p:nvPicPr>
          <p:cNvPr id="2" name="Picture 1">
            <a:extLst>
              <a:ext uri="{FF2B5EF4-FFF2-40B4-BE49-F238E27FC236}">
                <a16:creationId xmlns:a16="http://schemas.microsoft.com/office/drawing/2014/main" id="{0413355D-E427-1147-8237-C7EBC3F62806}"/>
              </a:ext>
            </a:extLst>
          </p:cNvPr>
          <p:cNvPicPr>
            <a:picLocks noChangeAspect="1"/>
          </p:cNvPicPr>
          <p:nvPr/>
        </p:nvPicPr>
        <p:blipFill>
          <a:blip r:embed="rId2"/>
          <a:stretch>
            <a:fillRect/>
          </a:stretch>
        </p:blipFill>
        <p:spPr>
          <a:xfrm>
            <a:off x="13178377" y="979704"/>
            <a:ext cx="8892953" cy="5360136"/>
          </a:xfrm>
          <a:prstGeom prst="rect">
            <a:avLst/>
          </a:prstGeom>
        </p:spPr>
      </p:pic>
      <p:pic>
        <p:nvPicPr>
          <p:cNvPr id="3" name="Picture 2">
            <a:extLst>
              <a:ext uri="{FF2B5EF4-FFF2-40B4-BE49-F238E27FC236}">
                <a16:creationId xmlns:a16="http://schemas.microsoft.com/office/drawing/2014/main" id="{D9B94FD1-4CFC-4746-A507-54B513A12565}"/>
              </a:ext>
            </a:extLst>
          </p:cNvPr>
          <p:cNvPicPr>
            <a:picLocks noChangeAspect="1"/>
          </p:cNvPicPr>
          <p:nvPr/>
        </p:nvPicPr>
        <p:blipFill>
          <a:blip r:embed="rId3"/>
          <a:stretch>
            <a:fillRect/>
          </a:stretch>
        </p:blipFill>
        <p:spPr>
          <a:xfrm>
            <a:off x="12218589" y="8060690"/>
            <a:ext cx="10812528" cy="1896110"/>
          </a:xfrm>
          <a:prstGeom prst="rect">
            <a:avLst/>
          </a:prstGeom>
        </p:spPr>
      </p:pic>
    </p:spTree>
    <p:extLst>
      <p:ext uri="{BB962C8B-B14F-4D97-AF65-F5344CB8AC3E}">
        <p14:creationId xmlns:p14="http://schemas.microsoft.com/office/powerpoint/2010/main" val="110410416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Errors in PowerShell</a:t>
            </a:r>
          </a:p>
        </p:txBody>
      </p:sp>
      <p:sp>
        <p:nvSpPr>
          <p:cNvPr id="5" name="Text Placeholder 4">
            <a:extLst>
              <a:ext uri="{FF2B5EF4-FFF2-40B4-BE49-F238E27FC236}">
                <a16:creationId xmlns:a16="http://schemas.microsoft.com/office/drawing/2014/main" id="{4A378E41-1D9E-EA46-BC30-BA608F0CC696}"/>
              </a:ext>
            </a:extLst>
          </p:cNvPr>
          <p:cNvSpPr>
            <a:spLocks noGrp="1"/>
          </p:cNvSpPr>
          <p:nvPr>
            <p:ph type="body" sz="quarter" idx="13"/>
          </p:nvPr>
        </p:nvSpPr>
        <p:spPr/>
        <p:txBody>
          <a:bodyPr/>
          <a:lstStyle/>
          <a:p>
            <a:pPr marL="0" indent="0">
              <a:buNone/>
            </a:pPr>
            <a:r>
              <a:rPr lang="en-US" dirty="0"/>
              <a:t>Logic error</a:t>
            </a:r>
          </a:p>
          <a:p>
            <a:pPr marL="0" indent="0">
              <a:buNone/>
            </a:pPr>
            <a:r>
              <a:rPr lang="en-US" dirty="0"/>
              <a:t>Syntax error</a:t>
            </a:r>
          </a:p>
          <a:p>
            <a:pPr marL="0" indent="0">
              <a:buNone/>
            </a:pPr>
            <a:r>
              <a:rPr lang="en-US" dirty="0"/>
              <a:t>Missing brackets / quotes</a:t>
            </a:r>
          </a:p>
        </p:txBody>
      </p:sp>
      <p:pic>
        <p:nvPicPr>
          <p:cNvPr id="2" name="Picture 1">
            <a:extLst>
              <a:ext uri="{FF2B5EF4-FFF2-40B4-BE49-F238E27FC236}">
                <a16:creationId xmlns:a16="http://schemas.microsoft.com/office/drawing/2014/main" id="{A5AB82D7-8D5B-C64D-A096-0E63EA009B16}"/>
              </a:ext>
            </a:extLst>
          </p:cNvPr>
          <p:cNvPicPr>
            <a:picLocks noChangeAspect="1"/>
          </p:cNvPicPr>
          <p:nvPr/>
        </p:nvPicPr>
        <p:blipFill>
          <a:blip r:embed="rId2"/>
          <a:stretch>
            <a:fillRect/>
          </a:stretch>
        </p:blipFill>
        <p:spPr>
          <a:xfrm>
            <a:off x="12178846" y="979704"/>
            <a:ext cx="10668397" cy="6393731"/>
          </a:xfrm>
          <a:prstGeom prst="rect">
            <a:avLst/>
          </a:prstGeom>
        </p:spPr>
      </p:pic>
      <p:pic>
        <p:nvPicPr>
          <p:cNvPr id="7" name="Picture 6">
            <a:extLst>
              <a:ext uri="{FF2B5EF4-FFF2-40B4-BE49-F238E27FC236}">
                <a16:creationId xmlns:a16="http://schemas.microsoft.com/office/drawing/2014/main" id="{38DF29EC-4C24-9141-BC37-AB080A4E91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178846" y="8327399"/>
            <a:ext cx="10668397" cy="1503680"/>
          </a:xfrm>
          <a:prstGeom prst="rect">
            <a:avLst/>
          </a:prstGeom>
        </p:spPr>
      </p:pic>
    </p:spTree>
    <p:extLst>
      <p:ext uri="{BB962C8B-B14F-4D97-AF65-F5344CB8AC3E}">
        <p14:creationId xmlns:p14="http://schemas.microsoft.com/office/powerpoint/2010/main" val="41057921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DC4CB-F312-1446-94DB-8D7FE48E158E}"/>
              </a:ext>
            </a:extLst>
          </p:cNvPr>
          <p:cNvSpPr>
            <a:spLocks noGrp="1"/>
          </p:cNvSpPr>
          <p:nvPr>
            <p:ph type="title"/>
          </p:nvPr>
        </p:nvSpPr>
        <p:spPr/>
        <p:txBody>
          <a:bodyPr/>
          <a:lstStyle/>
          <a:p>
            <a:r>
              <a:rPr lang="de-DE" dirty="0"/>
              <a:t>Editors</a:t>
            </a:r>
          </a:p>
        </p:txBody>
      </p:sp>
    </p:spTree>
    <p:extLst>
      <p:ext uri="{BB962C8B-B14F-4D97-AF65-F5344CB8AC3E}">
        <p14:creationId xmlns:p14="http://schemas.microsoft.com/office/powerpoint/2010/main" val="402749758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For PowerShell editing</a:t>
            </a:r>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GB" dirty="0"/>
              <a:t>PowerShell ISE</a:t>
            </a:r>
          </a:p>
          <a:p>
            <a:pPr marL="0" indent="0">
              <a:buNone/>
            </a:pPr>
            <a:endParaRPr lang="en-GB" dirty="0"/>
          </a:p>
          <a:p>
            <a:pPr marL="0" indent="0">
              <a:buNone/>
            </a:pPr>
            <a:endParaRPr lang="en-GB" dirty="0"/>
          </a:p>
          <a:p>
            <a:pPr marL="0" indent="0">
              <a:buNone/>
            </a:pPr>
            <a:r>
              <a:rPr lang="en-GB" dirty="0"/>
              <a:t>Visual Studio Code</a:t>
            </a:r>
          </a:p>
          <a:p>
            <a:pPr marL="0" indent="0">
              <a:buNone/>
            </a:pPr>
            <a:endParaRPr lang="de-DE" dirty="0"/>
          </a:p>
        </p:txBody>
      </p:sp>
      <p:pic>
        <p:nvPicPr>
          <p:cNvPr id="2" name="Picture 1">
            <a:extLst>
              <a:ext uri="{FF2B5EF4-FFF2-40B4-BE49-F238E27FC236}">
                <a16:creationId xmlns:a16="http://schemas.microsoft.com/office/drawing/2014/main" id="{A29E916B-B06C-0549-A912-8612338631EB}"/>
              </a:ext>
            </a:extLst>
          </p:cNvPr>
          <p:cNvPicPr>
            <a:picLocks noChangeAspect="1"/>
          </p:cNvPicPr>
          <p:nvPr/>
        </p:nvPicPr>
        <p:blipFill>
          <a:blip r:embed="rId2"/>
          <a:stretch>
            <a:fillRect/>
          </a:stretch>
        </p:blipFill>
        <p:spPr>
          <a:xfrm>
            <a:off x="12029763" y="0"/>
            <a:ext cx="12341537" cy="6858000"/>
          </a:xfrm>
          <a:prstGeom prst="rect">
            <a:avLst/>
          </a:prstGeom>
        </p:spPr>
      </p:pic>
      <p:pic>
        <p:nvPicPr>
          <p:cNvPr id="3" name="Picture 2">
            <a:extLst>
              <a:ext uri="{FF2B5EF4-FFF2-40B4-BE49-F238E27FC236}">
                <a16:creationId xmlns:a16="http://schemas.microsoft.com/office/drawing/2014/main" id="{15B8E60C-9E13-8944-806C-654062095ACB}"/>
              </a:ext>
            </a:extLst>
          </p:cNvPr>
          <p:cNvPicPr>
            <a:picLocks noChangeAspect="1"/>
          </p:cNvPicPr>
          <p:nvPr/>
        </p:nvPicPr>
        <p:blipFill>
          <a:blip r:embed="rId3"/>
          <a:stretch>
            <a:fillRect/>
          </a:stretch>
        </p:blipFill>
        <p:spPr>
          <a:xfrm>
            <a:off x="12091046" y="6476392"/>
            <a:ext cx="12341537" cy="7239608"/>
          </a:xfrm>
          <a:prstGeom prst="rect">
            <a:avLst/>
          </a:prstGeom>
        </p:spPr>
      </p:pic>
    </p:spTree>
    <p:extLst>
      <p:ext uri="{BB962C8B-B14F-4D97-AF65-F5344CB8AC3E}">
        <p14:creationId xmlns:p14="http://schemas.microsoft.com/office/powerpoint/2010/main" val="11275223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For UI editing</a:t>
            </a:r>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GB"/>
              <a:t>Visual Studio</a:t>
            </a:r>
            <a:endParaRPr lang="en-GB" dirty="0"/>
          </a:p>
          <a:p>
            <a:pPr marL="0" indent="0">
              <a:buNone/>
            </a:pPr>
            <a:endParaRPr lang="de-DE" dirty="0"/>
          </a:p>
        </p:txBody>
      </p:sp>
      <p:pic>
        <p:nvPicPr>
          <p:cNvPr id="3" name="Picture 2">
            <a:extLst>
              <a:ext uri="{FF2B5EF4-FFF2-40B4-BE49-F238E27FC236}">
                <a16:creationId xmlns:a16="http://schemas.microsoft.com/office/drawing/2014/main" id="{9163FB98-8AF8-E340-9171-E22590322991}"/>
              </a:ext>
            </a:extLst>
          </p:cNvPr>
          <p:cNvPicPr>
            <a:picLocks noChangeAspect="1"/>
          </p:cNvPicPr>
          <p:nvPr/>
        </p:nvPicPr>
        <p:blipFill>
          <a:blip r:embed="rId2"/>
          <a:stretch>
            <a:fillRect/>
          </a:stretch>
        </p:blipFill>
        <p:spPr>
          <a:xfrm>
            <a:off x="9827884" y="0"/>
            <a:ext cx="14543416" cy="10078720"/>
          </a:xfrm>
          <a:prstGeom prst="rect">
            <a:avLst/>
          </a:prstGeom>
        </p:spPr>
      </p:pic>
      <p:sp>
        <p:nvSpPr>
          <p:cNvPr id="5" name="Rectangle 4">
            <a:extLst>
              <a:ext uri="{FF2B5EF4-FFF2-40B4-BE49-F238E27FC236}">
                <a16:creationId xmlns:a16="http://schemas.microsoft.com/office/drawing/2014/main" id="{4E942482-BDE9-4642-86E8-263D3DE278D4}"/>
              </a:ext>
            </a:extLst>
          </p:cNvPr>
          <p:cNvSpPr/>
          <p:nvPr/>
        </p:nvSpPr>
        <p:spPr>
          <a:xfrm>
            <a:off x="1236344" y="11535967"/>
            <a:ext cx="20790535" cy="646331"/>
          </a:xfrm>
          <a:prstGeom prst="rect">
            <a:avLst/>
          </a:prstGeom>
        </p:spPr>
        <p:txBody>
          <a:bodyPr wrap="square">
            <a:spAutoFit/>
          </a:bodyPr>
          <a:lstStyle/>
          <a:p>
            <a:r>
              <a:rPr lang="en-US" dirty="0">
                <a:hlinkClick r:id="rId3"/>
              </a:rPr>
              <a:t>https://blog.coolorange.com/2015/07/24/editing-data-standard-2016-files-with-visual-studio/</a:t>
            </a:r>
            <a:r>
              <a:rPr lang="en-US" dirty="0"/>
              <a:t> </a:t>
            </a:r>
          </a:p>
        </p:txBody>
      </p:sp>
    </p:spTree>
    <p:extLst>
      <p:ext uri="{BB962C8B-B14F-4D97-AF65-F5344CB8AC3E}">
        <p14:creationId xmlns:p14="http://schemas.microsoft.com/office/powerpoint/2010/main" val="376595298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Where to find help</a:t>
            </a:r>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a:xfrm>
            <a:off x="2224088" y="3519488"/>
            <a:ext cx="19621500" cy="8083232"/>
          </a:xfrm>
        </p:spPr>
        <p:txBody>
          <a:bodyPr/>
          <a:lstStyle/>
          <a:p>
            <a:pPr marL="0" indent="0">
              <a:buNone/>
            </a:pPr>
            <a:r>
              <a:rPr lang="en-GB" dirty="0"/>
              <a:t>Autodesk knowledge base for official documentation</a:t>
            </a:r>
          </a:p>
          <a:p>
            <a:pPr marL="0" indent="0">
              <a:buNone/>
            </a:pPr>
            <a:r>
              <a:rPr lang="en-GB" dirty="0">
                <a:hlinkClick r:id="rId2"/>
              </a:rPr>
              <a:t>http://help.autodesk.com/view/VAULT/2020/ENU/?guid=GUID-5030830E-69F8-4A57-ABE4-D1D430C58F95</a:t>
            </a:r>
            <a:r>
              <a:rPr lang="en-GB" dirty="0"/>
              <a:t> </a:t>
            </a:r>
          </a:p>
          <a:p>
            <a:pPr marL="0" indent="0">
              <a:buNone/>
            </a:pPr>
            <a:endParaRPr lang="en-GB" dirty="0"/>
          </a:p>
          <a:p>
            <a:pPr marL="0" indent="0">
              <a:buNone/>
            </a:pPr>
            <a:r>
              <a:rPr lang="en-GB" dirty="0"/>
              <a:t>Autodesk Vault forum for help</a:t>
            </a:r>
          </a:p>
          <a:p>
            <a:pPr marL="0" indent="0">
              <a:buNone/>
            </a:pPr>
            <a:r>
              <a:rPr lang="en-GB" dirty="0">
                <a:hlinkClick r:id="rId3"/>
              </a:rPr>
              <a:t>https://forums.autodesk.com/t5/vault-customization/bd-p/301</a:t>
            </a:r>
            <a:r>
              <a:rPr lang="en-GB" dirty="0"/>
              <a:t> </a:t>
            </a:r>
          </a:p>
          <a:p>
            <a:pPr marL="0" indent="0">
              <a:buNone/>
            </a:pPr>
            <a:endParaRPr lang="en-GB" dirty="0"/>
          </a:p>
          <a:p>
            <a:pPr marL="0" indent="0">
              <a:buNone/>
            </a:pPr>
            <a:r>
              <a:rPr lang="en-GB" dirty="0"/>
              <a:t>Your reseller</a:t>
            </a:r>
          </a:p>
          <a:p>
            <a:pPr marL="0" indent="0">
              <a:buNone/>
            </a:pPr>
            <a:endParaRPr lang="en-GB" dirty="0"/>
          </a:p>
          <a:p>
            <a:pPr marL="0" indent="0">
              <a:buNone/>
            </a:pPr>
            <a:r>
              <a:rPr lang="en-GB" dirty="0"/>
              <a:t>coolOrange blog</a:t>
            </a:r>
          </a:p>
          <a:p>
            <a:pPr marL="0" indent="0">
              <a:buNone/>
            </a:pPr>
            <a:r>
              <a:rPr lang="en-GB" dirty="0">
                <a:hlinkClick r:id="rId4"/>
              </a:rPr>
              <a:t>http://blog.coolOrange.com</a:t>
            </a:r>
            <a:r>
              <a:rPr lang="en-GB" dirty="0"/>
              <a:t> </a:t>
            </a:r>
            <a:endParaRPr lang="de-DE" dirty="0"/>
          </a:p>
        </p:txBody>
      </p:sp>
    </p:spTree>
    <p:extLst>
      <p:ext uri="{BB962C8B-B14F-4D97-AF65-F5344CB8AC3E}">
        <p14:creationId xmlns:p14="http://schemas.microsoft.com/office/powerpoint/2010/main" val="27142579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29C86-2BED-DD4C-A7C7-FCBD158DD017}"/>
              </a:ext>
            </a:extLst>
          </p:cNvPr>
          <p:cNvSpPr>
            <a:spLocks noGrp="1"/>
          </p:cNvSpPr>
          <p:nvPr>
            <p:ph type="title"/>
          </p:nvPr>
        </p:nvSpPr>
        <p:spPr/>
        <p:txBody>
          <a:bodyPr/>
          <a:lstStyle/>
          <a:p>
            <a:r>
              <a:rPr lang="en-US" dirty="0"/>
              <a:t>Download this material</a:t>
            </a:r>
          </a:p>
        </p:txBody>
      </p:sp>
      <p:pic>
        <p:nvPicPr>
          <p:cNvPr id="4" name="Picture 3" descr="This material&#10;">
            <a:extLst>
              <a:ext uri="{FF2B5EF4-FFF2-40B4-BE49-F238E27FC236}">
                <a16:creationId xmlns:a16="http://schemas.microsoft.com/office/drawing/2014/main" id="{429905C2-6F5A-0B48-9C65-1A2AE7D8B51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24330" y="2896717"/>
            <a:ext cx="9839579" cy="9839579"/>
          </a:xfrm>
          <a:prstGeom prst="rect">
            <a:avLst/>
          </a:prstGeom>
        </p:spPr>
      </p:pic>
      <p:sp>
        <p:nvSpPr>
          <p:cNvPr id="5" name="TextBox 4">
            <a:extLst>
              <a:ext uri="{FF2B5EF4-FFF2-40B4-BE49-F238E27FC236}">
                <a16:creationId xmlns:a16="http://schemas.microsoft.com/office/drawing/2014/main" id="{CFE71992-AB21-0445-B44B-030B8B8D49C2}"/>
              </a:ext>
            </a:extLst>
          </p:cNvPr>
          <p:cNvSpPr txBox="1"/>
          <p:nvPr/>
        </p:nvSpPr>
        <p:spPr>
          <a:xfrm>
            <a:off x="434574" y="7170175"/>
            <a:ext cx="12689756" cy="646331"/>
          </a:xfrm>
          <a:prstGeom prst="rect">
            <a:avLst/>
          </a:prstGeom>
          <a:noFill/>
        </p:spPr>
        <p:txBody>
          <a:bodyPr wrap="none" rtlCol="0">
            <a:spAutoFit/>
          </a:bodyPr>
          <a:lstStyle/>
          <a:p>
            <a:r>
              <a:rPr lang="en-US" dirty="0"/>
              <a:t>https://</a:t>
            </a:r>
            <a:r>
              <a:rPr lang="en-US" dirty="0" err="1"/>
              <a:t>github.com</a:t>
            </a:r>
            <a:r>
              <a:rPr lang="en-US" dirty="0"/>
              <a:t>/</a:t>
            </a:r>
            <a:r>
              <a:rPr lang="en-US" dirty="0" err="1"/>
              <a:t>coolOrangeLabs</a:t>
            </a:r>
            <a:r>
              <a:rPr lang="en-US" dirty="0"/>
              <a:t>/</a:t>
            </a:r>
            <a:r>
              <a:rPr lang="en-US" dirty="0" err="1"/>
              <a:t>DataStandardTrainingMaterial</a:t>
            </a:r>
            <a:endParaRPr lang="en-US" dirty="0"/>
          </a:p>
        </p:txBody>
      </p:sp>
    </p:spTree>
    <p:extLst>
      <p:ext uri="{BB962C8B-B14F-4D97-AF65-F5344CB8AC3E}">
        <p14:creationId xmlns:p14="http://schemas.microsoft.com/office/powerpoint/2010/main" val="42083307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57F0C98E-C661-493D-A5F4-D83E702F728D}"/>
              </a:ext>
            </a:extLst>
          </p:cNvPr>
          <p:cNvSpPr>
            <a:spLocks noGrp="1" noChangeArrowheads="1"/>
          </p:cNvSpPr>
          <p:nvPr>
            <p:ph type="title"/>
          </p:nvPr>
        </p:nvSpPr>
        <p:spPr>
          <a:xfrm>
            <a:off x="1317462" y="688816"/>
            <a:ext cx="20650553" cy="2305437"/>
          </a:xfrm>
        </p:spPr>
        <p:txBody>
          <a:bodyPr/>
          <a:lstStyle/>
          <a:p>
            <a:r>
              <a:rPr lang="en-US" altLang="en-US" sz="7196" dirty="0"/>
              <a:t>15 minutes for a chance at some Autodesk Bling and a $200 Amazon gift card?</a:t>
            </a:r>
          </a:p>
        </p:txBody>
      </p:sp>
      <p:pic>
        <p:nvPicPr>
          <p:cNvPr id="3" name="Picture 2" descr="A picture containing sitting, table, black&#10;&#10;Description automatically generated">
            <a:extLst>
              <a:ext uri="{FF2B5EF4-FFF2-40B4-BE49-F238E27FC236}">
                <a16:creationId xmlns:a16="http://schemas.microsoft.com/office/drawing/2014/main" id="{006D6B95-9430-49AA-A241-865523D8CE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7139601" y="3551077"/>
            <a:ext cx="6591145" cy="4943360"/>
          </a:xfrm>
          <a:prstGeom prst="rect">
            <a:avLst/>
          </a:prstGeom>
          <a:effectLst>
            <a:outerShdw blurRad="63500" sx="102000" sy="102000" algn="ctr" rotWithShape="0">
              <a:prstClr val="black">
                <a:alpha val="40000"/>
              </a:prstClr>
            </a:outerShdw>
            <a:softEdge rad="127000"/>
          </a:effectLst>
        </p:spPr>
      </p:pic>
      <p:sp>
        <p:nvSpPr>
          <p:cNvPr id="4" name="TextBox 3">
            <a:extLst>
              <a:ext uri="{FF2B5EF4-FFF2-40B4-BE49-F238E27FC236}">
                <a16:creationId xmlns:a16="http://schemas.microsoft.com/office/drawing/2014/main" id="{2C7896AA-98C1-4203-832B-CE391DC225D9}"/>
              </a:ext>
            </a:extLst>
          </p:cNvPr>
          <p:cNvSpPr txBox="1"/>
          <p:nvPr/>
        </p:nvSpPr>
        <p:spPr>
          <a:xfrm>
            <a:off x="7387213" y="3997169"/>
            <a:ext cx="9596875" cy="5629105"/>
          </a:xfrm>
          <a:prstGeom prst="rect">
            <a:avLst/>
          </a:prstGeom>
          <a:noFill/>
        </p:spPr>
        <p:txBody>
          <a:bodyPr wrap="square" rtlCol="0">
            <a:spAutoFit/>
          </a:bodyPr>
          <a:lstStyle/>
          <a:p>
            <a:pPr algn="ctr" defTabSz="1827886" eaLnBrk="1" fontAlgn="auto" hangingPunct="1">
              <a:spcBef>
                <a:spcPts val="0"/>
              </a:spcBef>
              <a:spcAft>
                <a:spcPts val="0"/>
              </a:spcAft>
            </a:pPr>
            <a:r>
              <a:rPr lang="en-US" sz="3598" dirty="0">
                <a:solidFill>
                  <a:srgbClr val="DDDDDD">
                    <a:lumMod val="25000"/>
                  </a:srgbClr>
                </a:solidFill>
                <a:latin typeface="Arial" panose="020B0604020202020204"/>
                <a:ea typeface="+mn-ea"/>
                <a:cs typeface="+mn-cs"/>
              </a:rPr>
              <a:t>Take the Data Management/Collaboration Survey </a:t>
            </a:r>
          </a:p>
          <a:p>
            <a:pPr algn="ctr" defTabSz="1827886" eaLnBrk="1" fontAlgn="auto" hangingPunct="1">
              <a:spcBef>
                <a:spcPts val="0"/>
              </a:spcBef>
              <a:spcAft>
                <a:spcPts val="0"/>
              </a:spcAft>
            </a:pPr>
            <a:endParaRPr lang="en-US" sz="3598" dirty="0">
              <a:solidFill>
                <a:srgbClr val="DDDDDD">
                  <a:lumMod val="25000"/>
                </a:srgbClr>
              </a:solidFill>
              <a:latin typeface="Arial" panose="020B0604020202020204"/>
              <a:ea typeface="+mn-ea"/>
              <a:cs typeface="+mn-cs"/>
            </a:endParaRPr>
          </a:p>
          <a:p>
            <a:pPr algn="ctr" defTabSz="1827886" eaLnBrk="1" fontAlgn="auto" hangingPunct="1">
              <a:spcBef>
                <a:spcPts val="0"/>
              </a:spcBef>
              <a:spcAft>
                <a:spcPts val="0"/>
              </a:spcAft>
            </a:pPr>
            <a:r>
              <a:rPr lang="en-US" sz="3598" dirty="0">
                <a:solidFill>
                  <a:srgbClr val="DDDDDD">
                    <a:lumMod val="25000"/>
                  </a:srgbClr>
                </a:solidFill>
                <a:latin typeface="Arial" panose="020B0604020202020204"/>
                <a:ea typeface="+mn-ea"/>
                <a:cs typeface="+mn-cs"/>
              </a:rPr>
              <a:t>Just follow this link!</a:t>
            </a:r>
          </a:p>
          <a:p>
            <a:pPr algn="ctr" defTabSz="1827886" eaLnBrk="1" fontAlgn="auto" hangingPunct="1">
              <a:spcBef>
                <a:spcPts val="0"/>
              </a:spcBef>
              <a:spcAft>
                <a:spcPts val="0"/>
              </a:spcAft>
            </a:pPr>
            <a:endParaRPr lang="en-US" sz="3598" dirty="0">
              <a:solidFill>
                <a:srgbClr val="DDDDDD">
                  <a:lumMod val="25000"/>
                </a:srgbClr>
              </a:solidFill>
              <a:latin typeface="Arial" panose="020B0604020202020204"/>
              <a:ea typeface="+mn-ea"/>
              <a:cs typeface="+mn-cs"/>
            </a:endParaRPr>
          </a:p>
          <a:p>
            <a:pPr algn="ctr" defTabSz="1827886" eaLnBrk="1" fontAlgn="auto" hangingPunct="1">
              <a:spcBef>
                <a:spcPts val="0"/>
              </a:spcBef>
              <a:spcAft>
                <a:spcPts val="0"/>
              </a:spcAft>
            </a:pPr>
            <a:r>
              <a:rPr lang="en-US" sz="3598" dirty="0">
                <a:solidFill>
                  <a:srgbClr val="DDDDDD">
                    <a:lumMod val="25000"/>
                  </a:srgbClr>
                </a:solidFill>
                <a:latin typeface="Arial" panose="020B0604020202020204"/>
                <a:ea typeface="+mn-ea"/>
                <a:cs typeface="+mn-cs"/>
                <a:hlinkClick r:id="rId3"/>
              </a:rPr>
              <a:t>https://www.surveymonkey.com/r/AU2019CollabSurvey</a:t>
            </a:r>
            <a:r>
              <a:rPr lang="en-US" sz="3598" dirty="0">
                <a:solidFill>
                  <a:srgbClr val="DDDDDD">
                    <a:lumMod val="25000"/>
                  </a:srgbClr>
                </a:solidFill>
                <a:latin typeface="Arial" panose="020B0604020202020204"/>
                <a:ea typeface="+mn-ea"/>
                <a:cs typeface="+mn-cs"/>
              </a:rPr>
              <a:t> </a:t>
            </a:r>
          </a:p>
          <a:p>
            <a:pPr algn="ctr" defTabSz="1827886" eaLnBrk="1" fontAlgn="auto" hangingPunct="1">
              <a:spcBef>
                <a:spcPts val="0"/>
              </a:spcBef>
              <a:spcAft>
                <a:spcPts val="0"/>
              </a:spcAft>
            </a:pPr>
            <a:endParaRPr lang="en-US" sz="3598" dirty="0">
              <a:solidFill>
                <a:srgbClr val="DDDDDD">
                  <a:lumMod val="25000"/>
                </a:srgbClr>
              </a:solidFill>
              <a:latin typeface="Arial" panose="020B0604020202020204"/>
              <a:ea typeface="+mn-ea"/>
              <a:cs typeface="+mn-cs"/>
            </a:endParaRPr>
          </a:p>
          <a:p>
            <a:pPr algn="ctr" defTabSz="1827886" eaLnBrk="1" fontAlgn="auto" hangingPunct="1">
              <a:spcBef>
                <a:spcPts val="0"/>
              </a:spcBef>
              <a:spcAft>
                <a:spcPts val="0"/>
              </a:spcAft>
            </a:pPr>
            <a:r>
              <a:rPr lang="en-US" sz="3598" dirty="0">
                <a:solidFill>
                  <a:srgbClr val="DDDDDD">
                    <a:lumMod val="25000"/>
                  </a:srgbClr>
                </a:solidFill>
                <a:latin typeface="Arial" panose="020B0604020202020204"/>
                <a:ea typeface="+mn-ea"/>
                <a:cs typeface="+mn-cs"/>
              </a:rPr>
              <a:t>Don’t forget to include your name and contact information for a chance to win**</a:t>
            </a:r>
          </a:p>
        </p:txBody>
      </p:sp>
      <p:sp>
        <p:nvSpPr>
          <p:cNvPr id="5" name="TextBox 4">
            <a:extLst>
              <a:ext uri="{FF2B5EF4-FFF2-40B4-BE49-F238E27FC236}">
                <a16:creationId xmlns:a16="http://schemas.microsoft.com/office/drawing/2014/main" id="{1C58F84A-53EF-400B-9EB7-1773E9B8E438}"/>
              </a:ext>
            </a:extLst>
          </p:cNvPr>
          <p:cNvSpPr txBox="1"/>
          <p:nvPr/>
        </p:nvSpPr>
        <p:spPr>
          <a:xfrm>
            <a:off x="476010" y="11704765"/>
            <a:ext cx="16807102" cy="1568699"/>
          </a:xfrm>
          <a:prstGeom prst="rect">
            <a:avLst/>
          </a:prstGeom>
          <a:noFill/>
        </p:spPr>
        <p:txBody>
          <a:bodyPr wrap="none" rtlCol="0">
            <a:spAutoFit/>
          </a:bodyPr>
          <a:lstStyle/>
          <a:p>
            <a:pPr defTabSz="1827886" eaLnBrk="1" fontAlgn="auto" hangingPunct="1">
              <a:spcBef>
                <a:spcPts val="0"/>
              </a:spcBef>
              <a:spcAft>
                <a:spcPts val="0"/>
              </a:spcAft>
            </a:pPr>
            <a:r>
              <a:rPr lang="en-US" sz="3198" b="1" dirty="0">
                <a:solidFill>
                  <a:srgbClr val="666666"/>
                </a:solidFill>
                <a:latin typeface="Arial" panose="020B0604020202020204"/>
                <a:ea typeface="+mn-ea"/>
                <a:cs typeface="+mn-cs"/>
              </a:rPr>
              <a:t>Drawing will be held at 2:00 PT on Thursday, November 21</a:t>
            </a:r>
            <a:r>
              <a:rPr lang="en-US" sz="3198" b="1" baseline="30000" dirty="0">
                <a:solidFill>
                  <a:srgbClr val="666666"/>
                </a:solidFill>
                <a:latin typeface="Arial" panose="020B0604020202020204"/>
                <a:ea typeface="+mn-ea"/>
                <a:cs typeface="+mn-cs"/>
              </a:rPr>
              <a:t>st</a:t>
            </a:r>
            <a:r>
              <a:rPr lang="en-US" sz="3198" b="1" dirty="0">
                <a:solidFill>
                  <a:srgbClr val="666666"/>
                </a:solidFill>
                <a:latin typeface="Arial" panose="020B0604020202020204"/>
                <a:ea typeface="+mn-ea"/>
                <a:cs typeface="+mn-cs"/>
              </a:rPr>
              <a:t> </a:t>
            </a:r>
          </a:p>
          <a:p>
            <a:pPr defTabSz="1827886" eaLnBrk="1" fontAlgn="auto" hangingPunct="1">
              <a:spcBef>
                <a:spcPts val="0"/>
              </a:spcBef>
              <a:spcAft>
                <a:spcPts val="0"/>
              </a:spcAft>
            </a:pPr>
            <a:r>
              <a:rPr lang="en-US" sz="3198" b="1" dirty="0">
                <a:solidFill>
                  <a:srgbClr val="666666"/>
                </a:solidFill>
                <a:latin typeface="Arial" panose="020B0604020202020204"/>
                <a:ea typeface="+mn-ea"/>
                <a:cs typeface="+mn-cs"/>
              </a:rPr>
              <a:t>**Must pick up prize in person (more info in the survey)</a:t>
            </a:r>
          </a:p>
          <a:p>
            <a:pPr defTabSz="1827886" eaLnBrk="1" fontAlgn="auto" hangingPunct="1">
              <a:spcBef>
                <a:spcPts val="0"/>
              </a:spcBef>
              <a:spcAft>
                <a:spcPts val="0"/>
              </a:spcAft>
            </a:pPr>
            <a:r>
              <a:rPr lang="en-US" sz="3198" b="1" dirty="0">
                <a:solidFill>
                  <a:srgbClr val="FF0000"/>
                </a:solidFill>
                <a:latin typeface="Arial" panose="020B0604020202020204"/>
                <a:ea typeface="+mn-ea"/>
                <a:cs typeface="+mn-cs"/>
              </a:rPr>
              <a:t>***Autodesk employees, Autodesk Partners (Resellers, SI’s, ADN, etc.) are not eligible</a:t>
            </a:r>
          </a:p>
        </p:txBody>
      </p:sp>
      <p:pic>
        <p:nvPicPr>
          <p:cNvPr id="6" name="Picture 5" descr="A picture containing black, piece, hand, white&#10;&#10;Description automatically generated">
            <a:extLst>
              <a:ext uri="{FF2B5EF4-FFF2-40B4-BE49-F238E27FC236}">
                <a16:creationId xmlns:a16="http://schemas.microsoft.com/office/drawing/2014/main" id="{9164B3BB-AD71-472F-BB46-7F41961326A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7461" y="4420870"/>
            <a:ext cx="4874260" cy="4874260"/>
          </a:xfrm>
          <a:prstGeom prst="rect">
            <a:avLst/>
          </a:prstGeom>
        </p:spPr>
      </p:pic>
    </p:spTree>
    <p:extLst>
      <p:ext uri="{BB962C8B-B14F-4D97-AF65-F5344CB8AC3E}">
        <p14:creationId xmlns:p14="http://schemas.microsoft.com/office/powerpoint/2010/main" val="41562156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0392F2E-C125-8A43-AAFE-24F4F97C3704}"/>
              </a:ext>
            </a:extLst>
          </p:cNvPr>
          <p:cNvSpPr>
            <a:spLocks noGrp="1" noChangeArrowheads="1"/>
          </p:cNvSpPr>
          <p:nvPr>
            <p:ph type="title"/>
          </p:nvPr>
        </p:nvSpPr>
        <p:spPr>
          <a:xfrm>
            <a:off x="1219200" y="1565275"/>
            <a:ext cx="20661313" cy="2306638"/>
          </a:xfrm>
        </p:spPr>
        <p:txBody>
          <a:bodyPr/>
          <a:lstStyle/>
          <a:p>
            <a:r>
              <a:rPr lang="en-US" altLang="it-IT" dirty="0"/>
              <a:t>Data Standard Features</a:t>
            </a:r>
          </a:p>
        </p:txBody>
      </p:sp>
    </p:spTree>
    <p:extLst>
      <p:ext uri="{BB962C8B-B14F-4D97-AF65-F5344CB8AC3E}">
        <p14:creationId xmlns:p14="http://schemas.microsoft.com/office/powerpoint/2010/main" val="65937736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a:extLst>
              <a:ext uri="{FF2B5EF4-FFF2-40B4-BE49-F238E27FC236}">
                <a16:creationId xmlns:a16="http://schemas.microsoft.com/office/drawing/2014/main" id="{1680E3D3-8480-7A46-BC1B-18E92E788F84}"/>
              </a:ext>
            </a:extLst>
          </p:cNvPr>
          <p:cNvSpPr>
            <a:spLocks noGrp="1" noChangeArrowheads="1"/>
          </p:cNvSpPr>
          <p:nvPr>
            <p:ph sz="quarter" idx="11"/>
          </p:nvPr>
        </p:nvSpPr>
        <p:spPr>
          <a:xfrm>
            <a:off x="350838" y="11974513"/>
            <a:ext cx="23669625" cy="1468437"/>
          </a:xfrm>
        </p:spPr>
        <p:txBody>
          <a:bodyPr/>
          <a:lstStyle/>
          <a:p>
            <a:r>
              <a:rPr lang="en-US" altLang="it-IT"/>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altLang="it-IT"/>
              <a:t>© 2019 Autodesk. All rights reserved.</a:t>
            </a:r>
          </a:p>
          <a:p>
            <a:endParaRPr lang="en-US" altLang="it-IT"/>
          </a:p>
          <a:p>
            <a:endParaRPr lang="en-US" altLang="it-IT"/>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initial save dialog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000" dirty="0">
                <a:latin typeface="+mj-lt"/>
              </a:rPr>
              <a:t>The Data Standard dialog appears on the initial save of an Inventor or AutoCAD file</a:t>
            </a:r>
          </a:p>
          <a:p>
            <a:pPr defTabSz="1088182" fontAlgn="auto">
              <a:spcAft>
                <a:spcPts val="0"/>
              </a:spcAft>
              <a:buFont typeface="Arial"/>
              <a:buNone/>
              <a:defRPr/>
            </a:pPr>
            <a:endParaRPr lang="en-US" sz="4000" dirty="0">
              <a:latin typeface="+mj-lt"/>
            </a:endParaRPr>
          </a:p>
          <a:p>
            <a:pPr defTabSz="1088182" fontAlgn="auto">
              <a:spcAft>
                <a:spcPts val="0"/>
              </a:spcAft>
              <a:buFont typeface="Arial"/>
              <a:buNone/>
              <a:defRPr/>
            </a:pPr>
            <a:r>
              <a:rPr lang="en-US" sz="4000" dirty="0">
                <a:latin typeface="+mj-lt"/>
              </a:rPr>
              <a:t>It prompts the user to enter required values</a:t>
            </a:r>
          </a:p>
          <a:p>
            <a:pPr defTabSz="1088182" fontAlgn="auto">
              <a:spcAft>
                <a:spcPts val="0"/>
              </a:spcAft>
              <a:buFont typeface="Arial"/>
              <a:buNone/>
              <a:defRPr/>
            </a:pPr>
            <a:r>
              <a:rPr lang="en-US" sz="4000" dirty="0">
                <a:latin typeface="+mj-lt"/>
              </a:rPr>
              <a:t>Save the file just in the permitted folders</a:t>
            </a:r>
          </a:p>
          <a:p>
            <a:pPr defTabSz="1088182" fontAlgn="auto">
              <a:spcAft>
                <a:spcPts val="0"/>
              </a:spcAft>
              <a:buFont typeface="Arial"/>
              <a:buNone/>
              <a:defRPr/>
            </a:pPr>
            <a:r>
              <a:rPr lang="en-US" sz="4000" dirty="0">
                <a:latin typeface="+mj-lt"/>
              </a:rPr>
              <a:t>Drive category and numbering scheme</a:t>
            </a:r>
          </a:p>
        </p:txBody>
      </p:sp>
      <p:pic>
        <p:nvPicPr>
          <p:cNvPr id="5" name="Picture Placeholder 4">
            <a:extLst>
              <a:ext uri="{FF2B5EF4-FFF2-40B4-BE49-F238E27FC236}">
                <a16:creationId xmlns:a16="http://schemas.microsoft.com/office/drawing/2014/main" id="{5E373A6E-9B90-1C4E-916E-1EFF01EB0649}"/>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tretch>
            <a:fillRect/>
          </a:stretch>
        </p:blipFill>
        <p:spPr>
          <a:xfrm>
            <a:off x="12083893" y="1818640"/>
            <a:ext cx="12287407" cy="10078720"/>
          </a:xfrm>
          <a:prstGeom prst="rect">
            <a:avLst/>
          </a:prstGeom>
        </p:spPr>
      </p:pic>
    </p:spTree>
    <p:extLst>
      <p:ext uri="{BB962C8B-B14F-4D97-AF65-F5344CB8AC3E}">
        <p14:creationId xmlns:p14="http://schemas.microsoft.com/office/powerpoint/2010/main" val="20774488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edit properties dialog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After initial save, the properties can be edited at any time</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The property entry is subject to the configured property rules</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The rules are validated at each save</a:t>
            </a:r>
          </a:p>
        </p:txBody>
      </p:sp>
      <p:pic>
        <p:nvPicPr>
          <p:cNvPr id="5" name="Picture Placeholder 4">
            <a:extLst>
              <a:ext uri="{FF2B5EF4-FFF2-40B4-BE49-F238E27FC236}">
                <a16:creationId xmlns:a16="http://schemas.microsoft.com/office/drawing/2014/main" id="{4A7D1F3E-ECF8-EA48-BEDF-0824C3B65B15}"/>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tretch>
            <a:fillRect/>
          </a:stretch>
        </p:blipFill>
        <p:spPr>
          <a:xfrm>
            <a:off x="12048215" y="1686705"/>
            <a:ext cx="12323085" cy="10342589"/>
          </a:xfrm>
          <a:prstGeom prst="rect">
            <a:avLst/>
          </a:prstGeom>
        </p:spPr>
      </p:pic>
    </p:spTree>
    <p:extLst>
      <p:ext uri="{BB962C8B-B14F-4D97-AF65-F5344CB8AC3E}">
        <p14:creationId xmlns:p14="http://schemas.microsoft.com/office/powerpoint/2010/main" val="26457065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copy w/o drawing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VDS offers a dedicated copy function, which takes care of related drawings</a:t>
            </a:r>
          </a:p>
        </p:txBody>
      </p:sp>
      <p:pic>
        <p:nvPicPr>
          <p:cNvPr id="5" name="Picture Placeholder 4">
            <a:extLst>
              <a:ext uri="{FF2B5EF4-FFF2-40B4-BE49-F238E27FC236}">
                <a16:creationId xmlns:a16="http://schemas.microsoft.com/office/drawing/2014/main" id="{A60085A9-D458-0F44-865D-A0CDFE02F41A}"/>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tretch>
            <a:fillRect/>
          </a:stretch>
        </p:blipFill>
        <p:spPr>
          <a:xfrm>
            <a:off x="11629851" y="2235200"/>
            <a:ext cx="12741449" cy="9245600"/>
          </a:xfrm>
          <a:prstGeom prst="rect">
            <a:avLst/>
          </a:prstGeom>
        </p:spPr>
      </p:pic>
    </p:spTree>
    <p:extLst>
      <p:ext uri="{BB962C8B-B14F-4D97-AF65-F5344CB8AC3E}">
        <p14:creationId xmlns:p14="http://schemas.microsoft.com/office/powerpoint/2010/main" val="3791236083"/>
      </p:ext>
    </p:extLst>
  </p:cSld>
  <p:clrMapOvr>
    <a:masterClrMapping/>
  </p:clrMapOvr>
  <p:transition>
    <p:fade/>
  </p:transition>
</p:sld>
</file>

<file path=ppt/theme/theme1.xml><?xml version="1.0" encoding="utf-8"?>
<a:theme xmlns:a="http://schemas.openxmlformats.org/drawingml/2006/main" name="1_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u-powerpoint-template-6-12.potx  -  Read-Only" id="{4B32B3AE-5C4F-468B-9908-E1229687E754}" vid="{DF28882E-937E-4D1E-A31E-C5AFDEB239A6}"/>
    </a:ext>
  </a:extLst>
</a:theme>
</file>

<file path=ppt/theme/theme2.xml><?xml version="1.0" encoding="utf-8"?>
<a:theme xmlns:a="http://schemas.openxmlformats.org/drawingml/2006/main" name="2_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u-powerpoint-template-6-12.potx  -  Read-Only" id="{4B32B3AE-5C4F-468B-9908-E1229687E754}" vid="{DF28882E-937E-4D1E-A31E-C5AFDEB239A6}"/>
    </a:ext>
  </a:extLst>
</a:theme>
</file>

<file path=ppt/theme/theme3.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Montserrat Light"/>
        <a:ea typeface="Montserrat Light"/>
        <a:cs typeface="Montserrat Light"/>
      </a:majorFont>
      <a:minorFont>
        <a:latin typeface="Helvetica"/>
        <a:ea typeface="Helvetica"/>
        <a:cs typeface="Helvetica"/>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F50087B2F34A4AA8A431D2E5B49385" ma:contentTypeVersion="11" ma:contentTypeDescription="Create a new document." ma:contentTypeScope="" ma:versionID="93499665d383106c200919d4387e69bc">
  <xsd:schema xmlns:xsd="http://www.w3.org/2001/XMLSchema" xmlns:xs="http://www.w3.org/2001/XMLSchema" xmlns:p="http://schemas.microsoft.com/office/2006/metadata/properties" xmlns:ns2="5a406e2a-65b4-421c-baed-3614a3e459c0" xmlns:ns3="f4ae5221-0bc6-4f90-aeb3-6eb510f64daf" targetNamespace="http://schemas.microsoft.com/office/2006/metadata/properties" ma:root="true" ma:fieldsID="e0736bffb019444dd81b6bdee3610134" ns2:_="" ns3:_="">
    <xsd:import namespace="5a406e2a-65b4-421c-baed-3614a3e459c0"/>
    <xsd:import namespace="f4ae5221-0bc6-4f90-aeb3-6eb510f64da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406e2a-65b4-421c-baed-3614a3e459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ae5221-0bc6-4f90-aeb3-6eb510f64da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617BDC-4DE6-4883-842E-C07952A73A1D}">
  <ds:schemaRefs>
    <ds:schemaRef ds:uri="http://schemas.microsoft.com/sharepoint/v3/contenttype/forms"/>
  </ds:schemaRefs>
</ds:datastoreItem>
</file>

<file path=customXml/itemProps2.xml><?xml version="1.0" encoding="utf-8"?>
<ds:datastoreItem xmlns:ds="http://schemas.openxmlformats.org/officeDocument/2006/customXml" ds:itemID="{098F201F-3F14-4058-B1CF-F9BE41FDCD9E}">
  <ds:schemaRefs>
    <ds:schemaRef ds:uri="http://www.w3.org/XML/1998/namespace"/>
    <ds:schemaRef ds:uri="f4ae5221-0bc6-4f90-aeb3-6eb510f64daf"/>
    <ds:schemaRef ds:uri="http://purl.org/dc/term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5a406e2a-65b4-421c-baed-3614a3e459c0"/>
    <ds:schemaRef ds:uri="http://schemas.microsoft.com/office/2006/metadata/properties"/>
  </ds:schemaRefs>
</ds:datastoreItem>
</file>

<file path=customXml/itemProps3.xml><?xml version="1.0" encoding="utf-8"?>
<ds:datastoreItem xmlns:ds="http://schemas.openxmlformats.org/officeDocument/2006/customXml" ds:itemID="{A56399B4-E36D-416F-A332-D43E1DEACC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406e2a-65b4-421c-baed-3614a3e459c0"/>
    <ds:schemaRef ds:uri="f4ae5221-0bc6-4f90-aeb3-6eb510f64d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8133</TotalTime>
  <Words>1781</Words>
  <Application>Microsoft Macintosh PowerPoint</Application>
  <PresentationFormat>Custom</PresentationFormat>
  <Paragraphs>318</Paragraphs>
  <Slides>60</Slides>
  <Notes>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60</vt:i4>
      </vt:variant>
    </vt:vector>
  </HeadingPairs>
  <TitlesOfParts>
    <vt:vector size="71" baseType="lpstr">
      <vt:lpstr>Arial</vt:lpstr>
      <vt:lpstr>Artifakt Element</vt:lpstr>
      <vt:lpstr>Artifakt Legend</vt:lpstr>
      <vt:lpstr>Courier</vt:lpstr>
      <vt:lpstr>Courier New</vt:lpstr>
      <vt:lpstr>Lato Light</vt:lpstr>
      <vt:lpstr>Montserrat Light</vt:lpstr>
      <vt:lpstr>Wingdings</vt:lpstr>
      <vt:lpstr>1_Office Theme</vt:lpstr>
      <vt:lpstr>2_Office Theme</vt:lpstr>
      <vt:lpstr>Chart</vt:lpstr>
      <vt:lpstr>Vault Data Standard Introduction</vt:lpstr>
      <vt:lpstr>Agenda</vt:lpstr>
      <vt:lpstr>Learning objectives</vt:lpstr>
      <vt:lpstr>Required skills</vt:lpstr>
      <vt:lpstr>What is Data Standard</vt:lpstr>
      <vt:lpstr>Data Standard Features</vt:lpstr>
      <vt:lpstr>CAD initial save dialog</vt:lpstr>
      <vt:lpstr>CAD edit properties dialog</vt:lpstr>
      <vt:lpstr>CAD copy w/o drawing</vt:lpstr>
      <vt:lpstr>CAD replace by copy</vt:lpstr>
      <vt:lpstr>CAD functional designs</vt:lpstr>
      <vt:lpstr>CAD VDS is smart</vt:lpstr>
      <vt:lpstr>Vault file creation Vault file property editing</vt:lpstr>
      <vt:lpstr>Vault folder creation Vault folder property editing</vt:lpstr>
      <vt:lpstr>Vault tabs</vt:lpstr>
      <vt:lpstr>Data Standard Installation/Upgrade</vt:lpstr>
      <vt:lpstr>VDS installation</vt:lpstr>
      <vt:lpstr>VDS Folder Structure</vt:lpstr>
      <vt:lpstr>VDS Logs</vt:lpstr>
      <vt:lpstr>VDS Update</vt:lpstr>
      <vt:lpstr>VDS Upgrade</vt:lpstr>
      <vt:lpstr>Data Standard Configuration</vt:lpstr>
      <vt:lpstr>Configure your Vault!!!</vt:lpstr>
      <vt:lpstr>Dynamic properties</vt:lpstr>
      <vt:lpstr>File numbering</vt:lpstr>
      <vt:lpstr>CAD config files</vt:lpstr>
      <vt:lpstr>CAD bread crumb behavior</vt:lpstr>
      <vt:lpstr>Vault templates configuration</vt:lpstr>
      <vt:lpstr>Custom objects</vt:lpstr>
      <vt:lpstr>Data Standard Customization</vt:lpstr>
      <vt:lpstr>Default category</vt:lpstr>
      <vt:lpstr>Custom category list</vt:lpstr>
      <vt:lpstr>Custom numbering scheme list</vt:lpstr>
      <vt:lpstr>Custom numbering</vt:lpstr>
      <vt:lpstr>Custom numbering</vt:lpstr>
      <vt:lpstr>Change property behavior</vt:lpstr>
      <vt:lpstr>Set the bread crumb</vt:lpstr>
      <vt:lpstr>Introduction in XAML</vt:lpstr>
      <vt:lpstr>Introduction in XAML</vt:lpstr>
      <vt:lpstr>Customize the UI</vt:lpstr>
      <vt:lpstr>Customize dialogs</vt:lpstr>
      <vt:lpstr>Customize dialogs</vt:lpstr>
      <vt:lpstr>Custom menu items</vt:lpstr>
      <vt:lpstr>Suppress menus</vt:lpstr>
      <vt:lpstr>Create new tabs</vt:lpstr>
      <vt:lpstr>Buttons</vt:lpstr>
      <vt:lpstr>Coding Techniques</vt:lpstr>
      <vt:lpstr>How to find the right code</vt:lpstr>
      <vt:lpstr>Add_OnPropertyChanged</vt:lpstr>
      <vt:lpstr>FindName</vt:lpstr>
      <vt:lpstr>Debugging</vt:lpstr>
      <vt:lpstr>Errors in dialogs (XAML)</vt:lpstr>
      <vt:lpstr>Errors in PowerShell</vt:lpstr>
      <vt:lpstr>Editors</vt:lpstr>
      <vt:lpstr>For PowerShell editing</vt:lpstr>
      <vt:lpstr>For UI editing</vt:lpstr>
      <vt:lpstr>Where to find help</vt:lpstr>
      <vt:lpstr>Download this material</vt:lpstr>
      <vt:lpstr>15 minutes for a chance at some Autodesk Bling and a $200 Amazon gift card?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can go on  multiple Lines</dc:title>
  <dc:creator>Janice Miller-Kellerman</dc:creator>
  <cp:lastModifiedBy>Marco Mirandola</cp:lastModifiedBy>
  <cp:revision>107</cp:revision>
  <cp:lastPrinted>2019-11-17T13:50:21Z</cp:lastPrinted>
  <dcterms:created xsi:type="dcterms:W3CDTF">2019-06-12T15:47:04Z</dcterms:created>
  <dcterms:modified xsi:type="dcterms:W3CDTF">2019-11-19T13:37:36Z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0x0101000FF50087B2F34A4AA8A431D2E5B49385</vt:lpwstr>
  </property>
</Properties>
</file>